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3" r:id="rId3"/>
    <p:sldId id="270" r:id="rId4"/>
    <p:sldId id="284" r:id="rId5"/>
    <p:sldId id="290" r:id="rId6"/>
    <p:sldId id="287" r:id="rId7"/>
    <p:sldId id="289" r:id="rId8"/>
    <p:sldId id="279" r:id="rId9"/>
    <p:sldId id="272" r:id="rId10"/>
    <p:sldId id="280" r:id="rId11"/>
    <p:sldId id="285" r:id="rId12"/>
    <p:sldId id="286" r:id="rId13"/>
    <p:sldId id="291" r:id="rId14"/>
    <p:sldId id="271" r:id="rId15"/>
    <p:sldId id="277" r:id="rId16"/>
    <p:sldId id="288" r:id="rId17"/>
    <p:sldId id="265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7006B-2BEC-4B95-A5E8-06886F62F76D}" v="779" dt="2023-02-06T05:52:31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139" d="100"/>
          <a:sy n="139" d="100"/>
        </p:scale>
        <p:origin x="68" y="-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, Ling" userId="d1c05eed-3d7f-40bd-bee3-59efee68a89a" providerId="ADAL" clId="{7C47006B-2BEC-4B95-A5E8-06886F62F76D}"/>
    <pc:docChg chg="undo redo custSel addSld delSld modSld sldOrd">
      <pc:chgData name="Ge, Ling" userId="d1c05eed-3d7f-40bd-bee3-59efee68a89a" providerId="ADAL" clId="{7C47006B-2BEC-4B95-A5E8-06886F62F76D}" dt="2023-02-07T16:21:14.173" v="10962" actId="47"/>
      <pc:docMkLst>
        <pc:docMk/>
      </pc:docMkLst>
      <pc:sldChg chg="del">
        <pc:chgData name="Ge, Ling" userId="d1c05eed-3d7f-40bd-bee3-59efee68a89a" providerId="ADAL" clId="{7C47006B-2BEC-4B95-A5E8-06886F62F76D}" dt="2023-01-29T17:44:42.412" v="0" actId="47"/>
        <pc:sldMkLst>
          <pc:docMk/>
          <pc:sldMk cId="2555104559" sldId="264"/>
        </pc:sldMkLst>
      </pc:sldChg>
      <pc:sldChg chg="modSp mod">
        <pc:chgData name="Ge, Ling" userId="d1c05eed-3d7f-40bd-bee3-59efee68a89a" providerId="ADAL" clId="{7C47006B-2BEC-4B95-A5E8-06886F62F76D}" dt="2023-02-05T18:03:03.584" v="8076" actId="207"/>
        <pc:sldMkLst>
          <pc:docMk/>
          <pc:sldMk cId="3423809895" sldId="265"/>
        </pc:sldMkLst>
        <pc:spChg chg="mod">
          <ac:chgData name="Ge, Ling" userId="d1c05eed-3d7f-40bd-bee3-59efee68a89a" providerId="ADAL" clId="{7C47006B-2BEC-4B95-A5E8-06886F62F76D}" dt="2023-02-05T17:15:14.615" v="6328" actId="14100"/>
          <ac:spMkLst>
            <pc:docMk/>
            <pc:sldMk cId="3423809895" sldId="265"/>
            <ac:spMk id="3" creationId="{00000000-0000-0000-0000-000000000000}"/>
          </ac:spMkLst>
        </pc:spChg>
        <pc:spChg chg="mod">
          <ac:chgData name="Ge, Ling" userId="d1c05eed-3d7f-40bd-bee3-59efee68a89a" providerId="ADAL" clId="{7C47006B-2BEC-4B95-A5E8-06886F62F76D}" dt="2023-02-05T18:03:03.584" v="8076" actId="207"/>
          <ac:spMkLst>
            <pc:docMk/>
            <pc:sldMk cId="3423809895" sldId="265"/>
            <ac:spMk id="4" creationId="{00000000-0000-0000-0000-000000000000}"/>
          </ac:spMkLst>
        </pc:spChg>
      </pc:sldChg>
      <pc:sldChg chg="del">
        <pc:chgData name="Ge, Ling" userId="d1c05eed-3d7f-40bd-bee3-59efee68a89a" providerId="ADAL" clId="{7C47006B-2BEC-4B95-A5E8-06886F62F76D}" dt="2023-02-07T16:21:14.173" v="10962" actId="47"/>
        <pc:sldMkLst>
          <pc:docMk/>
          <pc:sldMk cId="2527873169" sldId="269"/>
        </pc:sldMkLst>
      </pc:sldChg>
      <pc:sldChg chg="addSp delSp modSp mod">
        <pc:chgData name="Ge, Ling" userId="d1c05eed-3d7f-40bd-bee3-59efee68a89a" providerId="ADAL" clId="{7C47006B-2BEC-4B95-A5E8-06886F62F76D}" dt="2023-01-30T04:49:24.576" v="407" actId="20577"/>
        <pc:sldMkLst>
          <pc:docMk/>
          <pc:sldMk cId="2566413575" sldId="270"/>
        </pc:sldMkLst>
        <pc:spChg chg="mod">
          <ac:chgData name="Ge, Ling" userId="d1c05eed-3d7f-40bd-bee3-59efee68a89a" providerId="ADAL" clId="{7C47006B-2BEC-4B95-A5E8-06886F62F76D}" dt="2023-01-30T04:44:55.223" v="304" actId="20577"/>
          <ac:spMkLst>
            <pc:docMk/>
            <pc:sldMk cId="2566413575" sldId="270"/>
            <ac:spMk id="2" creationId="{00000000-0000-0000-0000-000000000000}"/>
          </ac:spMkLst>
        </pc:spChg>
        <pc:spChg chg="del">
          <ac:chgData name="Ge, Ling" userId="d1c05eed-3d7f-40bd-bee3-59efee68a89a" providerId="ADAL" clId="{7C47006B-2BEC-4B95-A5E8-06886F62F76D}" dt="2023-01-30T04:44:21.194" v="261" actId="478"/>
          <ac:spMkLst>
            <pc:docMk/>
            <pc:sldMk cId="2566413575" sldId="270"/>
            <ac:spMk id="3" creationId="{00000000-0000-0000-0000-000000000000}"/>
          </ac:spMkLst>
        </pc:spChg>
        <pc:spChg chg="add del">
          <ac:chgData name="Ge, Ling" userId="d1c05eed-3d7f-40bd-bee3-59efee68a89a" providerId="ADAL" clId="{7C47006B-2BEC-4B95-A5E8-06886F62F76D}" dt="2023-01-29T18:02:16.431" v="72" actId="478"/>
          <ac:spMkLst>
            <pc:docMk/>
            <pc:sldMk cId="2566413575" sldId="270"/>
            <ac:spMk id="5" creationId="{15E61E58-BCFD-0554-8823-D5B010FE7C13}"/>
          </ac:spMkLst>
        </pc:spChg>
        <pc:spChg chg="add del mod">
          <ac:chgData name="Ge, Ling" userId="d1c05eed-3d7f-40bd-bee3-59efee68a89a" providerId="ADAL" clId="{7C47006B-2BEC-4B95-A5E8-06886F62F76D}" dt="2023-01-30T04:44:25.166" v="262" actId="478"/>
          <ac:spMkLst>
            <pc:docMk/>
            <pc:sldMk cId="2566413575" sldId="270"/>
            <ac:spMk id="7" creationId="{9A81445E-9846-79B5-F787-398FB71D96CD}"/>
          </ac:spMkLst>
        </pc:spChg>
        <pc:spChg chg="add mod">
          <ac:chgData name="Ge, Ling" userId="d1c05eed-3d7f-40bd-bee3-59efee68a89a" providerId="ADAL" clId="{7C47006B-2BEC-4B95-A5E8-06886F62F76D}" dt="2023-01-30T04:49:24.576" v="407" actId="20577"/>
          <ac:spMkLst>
            <pc:docMk/>
            <pc:sldMk cId="2566413575" sldId="270"/>
            <ac:spMk id="8" creationId="{6EDFBB4E-68A8-492E-CA9F-8B70553522F7}"/>
          </ac:spMkLst>
        </pc:spChg>
      </pc:sldChg>
      <pc:sldChg chg="addSp delSp modSp mod">
        <pc:chgData name="Ge, Ling" userId="d1c05eed-3d7f-40bd-bee3-59efee68a89a" providerId="ADAL" clId="{7C47006B-2BEC-4B95-A5E8-06886F62F76D}" dt="2023-02-03T17:23:44.975" v="5111" actId="20577"/>
        <pc:sldMkLst>
          <pc:docMk/>
          <pc:sldMk cId="1649003857" sldId="271"/>
        </pc:sldMkLst>
        <pc:spChg chg="mod">
          <ac:chgData name="Ge, Ling" userId="d1c05eed-3d7f-40bd-bee3-59efee68a89a" providerId="ADAL" clId="{7C47006B-2BEC-4B95-A5E8-06886F62F76D}" dt="2023-02-01T17:08:41.461" v="2630" actId="20577"/>
          <ac:spMkLst>
            <pc:docMk/>
            <pc:sldMk cId="1649003857" sldId="271"/>
            <ac:spMk id="2" creationId="{00000000-0000-0000-0000-000000000000}"/>
          </ac:spMkLst>
        </pc:spChg>
        <pc:spChg chg="mod">
          <ac:chgData name="Ge, Ling" userId="d1c05eed-3d7f-40bd-bee3-59efee68a89a" providerId="ADAL" clId="{7C47006B-2BEC-4B95-A5E8-06886F62F76D}" dt="2023-02-03T17:23:44.975" v="5111" actId="20577"/>
          <ac:spMkLst>
            <pc:docMk/>
            <pc:sldMk cId="1649003857" sldId="271"/>
            <ac:spMk id="3" creationId="{00000000-0000-0000-0000-000000000000}"/>
          </ac:spMkLst>
        </pc:spChg>
        <pc:spChg chg="add del mod">
          <ac:chgData name="Ge, Ling" userId="d1c05eed-3d7f-40bd-bee3-59efee68a89a" providerId="ADAL" clId="{7C47006B-2BEC-4B95-A5E8-06886F62F76D}" dt="2023-02-02T22:24:37.228" v="4251" actId="478"/>
          <ac:spMkLst>
            <pc:docMk/>
            <pc:sldMk cId="1649003857" sldId="271"/>
            <ac:spMk id="4" creationId="{44D34840-5562-2AD5-5CCE-1969B441324E}"/>
          </ac:spMkLst>
        </pc:spChg>
        <pc:picChg chg="add mod">
          <ac:chgData name="Ge, Ling" userId="d1c05eed-3d7f-40bd-bee3-59efee68a89a" providerId="ADAL" clId="{7C47006B-2BEC-4B95-A5E8-06886F62F76D}" dt="2023-02-02T22:35:57.517" v="4900" actId="1076"/>
          <ac:picMkLst>
            <pc:docMk/>
            <pc:sldMk cId="1649003857" sldId="271"/>
            <ac:picMk id="6" creationId="{7AE99869-D327-2C4D-E377-FA361EDBA882}"/>
          </ac:picMkLst>
        </pc:picChg>
      </pc:sldChg>
      <pc:sldChg chg="addSp delSp modSp mod ord">
        <pc:chgData name="Ge, Ling" userId="d1c05eed-3d7f-40bd-bee3-59efee68a89a" providerId="ADAL" clId="{7C47006B-2BEC-4B95-A5E8-06886F62F76D}" dt="2023-02-02T17:42:05.077" v="3548" actId="20577"/>
        <pc:sldMkLst>
          <pc:docMk/>
          <pc:sldMk cId="4184155871" sldId="272"/>
        </pc:sldMkLst>
        <pc:spChg chg="mod">
          <ac:chgData name="Ge, Ling" userId="d1c05eed-3d7f-40bd-bee3-59efee68a89a" providerId="ADAL" clId="{7C47006B-2BEC-4B95-A5E8-06886F62F76D}" dt="2023-02-02T17:32:16.062" v="3324" actId="20577"/>
          <ac:spMkLst>
            <pc:docMk/>
            <pc:sldMk cId="4184155871" sldId="272"/>
            <ac:spMk id="2" creationId="{00000000-0000-0000-0000-000000000000}"/>
          </ac:spMkLst>
        </pc:spChg>
        <pc:spChg chg="add del mod">
          <ac:chgData name="Ge, Ling" userId="d1c05eed-3d7f-40bd-bee3-59efee68a89a" providerId="ADAL" clId="{7C47006B-2BEC-4B95-A5E8-06886F62F76D}" dt="2023-02-02T17:19:07.276" v="2998" actId="478"/>
          <ac:spMkLst>
            <pc:docMk/>
            <pc:sldMk cId="4184155871" sldId="272"/>
            <ac:spMk id="3" creationId="{24595C79-9D89-10B1-9838-18B6CF44125B}"/>
          </ac:spMkLst>
        </pc:spChg>
        <pc:spChg chg="add mod">
          <ac:chgData name="Ge, Ling" userId="d1c05eed-3d7f-40bd-bee3-59efee68a89a" providerId="ADAL" clId="{7C47006B-2BEC-4B95-A5E8-06886F62F76D}" dt="2023-02-02T17:42:05.077" v="3548" actId="20577"/>
          <ac:spMkLst>
            <pc:docMk/>
            <pc:sldMk cId="4184155871" sldId="272"/>
            <ac:spMk id="4" creationId="{FFCF435F-9132-9594-D5E9-000661535856}"/>
          </ac:spMkLst>
        </pc:spChg>
        <pc:spChg chg="add mod">
          <ac:chgData name="Ge, Ling" userId="d1c05eed-3d7f-40bd-bee3-59efee68a89a" providerId="ADAL" clId="{7C47006B-2BEC-4B95-A5E8-06886F62F76D}" dt="2023-02-02T17:25:17.965" v="3139" actId="20577"/>
          <ac:spMkLst>
            <pc:docMk/>
            <pc:sldMk cId="4184155871" sldId="272"/>
            <ac:spMk id="5" creationId="{DFA83EAB-9F9E-03BD-8A0E-B23A5B223C38}"/>
          </ac:spMkLst>
        </pc:spChg>
        <pc:spChg chg="del">
          <ac:chgData name="Ge, Ling" userId="d1c05eed-3d7f-40bd-bee3-59efee68a89a" providerId="ADAL" clId="{7C47006B-2BEC-4B95-A5E8-06886F62F76D}" dt="2023-01-30T13:26:57.706" v="2336" actId="478"/>
          <ac:spMkLst>
            <pc:docMk/>
            <pc:sldMk cId="4184155871" sldId="272"/>
            <ac:spMk id="6" creationId="{D27BBEED-C3A6-2562-4B18-307A1CD79DD4}"/>
          </ac:spMkLst>
        </pc:spChg>
        <pc:spChg chg="add mod">
          <ac:chgData name="Ge, Ling" userId="d1c05eed-3d7f-40bd-bee3-59efee68a89a" providerId="ADAL" clId="{7C47006B-2BEC-4B95-A5E8-06886F62F76D}" dt="2023-02-02T17:22:00.067" v="3048" actId="14100"/>
          <ac:spMkLst>
            <pc:docMk/>
            <pc:sldMk cId="4184155871" sldId="272"/>
            <ac:spMk id="7" creationId="{9B9282AC-93D1-CFB1-0C72-70093B71CA65}"/>
          </ac:spMkLst>
        </pc:spChg>
        <pc:spChg chg="add mod">
          <ac:chgData name="Ge, Ling" userId="d1c05eed-3d7f-40bd-bee3-59efee68a89a" providerId="ADAL" clId="{7C47006B-2BEC-4B95-A5E8-06886F62F76D}" dt="2023-02-02T17:23:46.633" v="3116" actId="1076"/>
          <ac:spMkLst>
            <pc:docMk/>
            <pc:sldMk cId="4184155871" sldId="272"/>
            <ac:spMk id="8" creationId="{BA36E7C4-51D2-65F6-B788-497908FF7FE1}"/>
          </ac:spMkLst>
        </pc:spChg>
        <pc:spChg chg="add mod">
          <ac:chgData name="Ge, Ling" userId="d1c05eed-3d7f-40bd-bee3-59efee68a89a" providerId="ADAL" clId="{7C47006B-2BEC-4B95-A5E8-06886F62F76D}" dt="2023-02-02T17:21:25.122" v="3044" actId="1076"/>
          <ac:spMkLst>
            <pc:docMk/>
            <pc:sldMk cId="4184155871" sldId="272"/>
            <ac:spMk id="9" creationId="{EAB856C2-B4C5-EDEF-B056-1F7F68892C0E}"/>
          </ac:spMkLst>
        </pc:spChg>
        <pc:spChg chg="add del mod">
          <ac:chgData name="Ge, Ling" userId="d1c05eed-3d7f-40bd-bee3-59efee68a89a" providerId="ADAL" clId="{7C47006B-2BEC-4B95-A5E8-06886F62F76D}" dt="2023-02-02T17:19:36.809" v="3003" actId="164"/>
          <ac:spMkLst>
            <pc:docMk/>
            <pc:sldMk cId="4184155871" sldId="272"/>
            <ac:spMk id="10" creationId="{E21737A7-CC02-E074-6F41-BC05BEEB7539}"/>
          </ac:spMkLst>
        </pc:spChg>
        <pc:spChg chg="add del mod">
          <ac:chgData name="Ge, Ling" userId="d1c05eed-3d7f-40bd-bee3-59efee68a89a" providerId="ADAL" clId="{7C47006B-2BEC-4B95-A5E8-06886F62F76D}" dt="2023-02-02T17:20:39.696" v="3038" actId="1035"/>
          <ac:spMkLst>
            <pc:docMk/>
            <pc:sldMk cId="4184155871" sldId="272"/>
            <ac:spMk id="11" creationId="{7DCD5BEF-0757-531B-6D9B-2DFD72646A29}"/>
          </ac:spMkLst>
        </pc:spChg>
        <pc:spChg chg="add mod">
          <ac:chgData name="Ge, Ling" userId="d1c05eed-3d7f-40bd-bee3-59efee68a89a" providerId="ADAL" clId="{7C47006B-2BEC-4B95-A5E8-06886F62F76D}" dt="2023-02-02T17:22:26.082" v="3095" actId="1076"/>
          <ac:spMkLst>
            <pc:docMk/>
            <pc:sldMk cId="4184155871" sldId="272"/>
            <ac:spMk id="12" creationId="{CEF9D199-BA52-FDEE-2E18-F2D431BD6AED}"/>
          </ac:spMkLst>
        </pc:spChg>
        <pc:spChg chg="add del mod">
          <ac:chgData name="Ge, Ling" userId="d1c05eed-3d7f-40bd-bee3-59efee68a89a" providerId="ADAL" clId="{7C47006B-2BEC-4B95-A5E8-06886F62F76D}" dt="2023-02-02T17:19:12.859" v="2999" actId="478"/>
          <ac:spMkLst>
            <pc:docMk/>
            <pc:sldMk cId="4184155871" sldId="272"/>
            <ac:spMk id="13" creationId="{8CF4C3E7-546D-0FEC-6576-A09DB85AD420}"/>
          </ac:spMkLst>
        </pc:spChg>
        <pc:spChg chg="add del mod">
          <ac:chgData name="Ge, Ling" userId="d1c05eed-3d7f-40bd-bee3-59efee68a89a" providerId="ADAL" clId="{7C47006B-2BEC-4B95-A5E8-06886F62F76D}" dt="2023-02-02T17:19:14.266" v="3000" actId="478"/>
          <ac:spMkLst>
            <pc:docMk/>
            <pc:sldMk cId="4184155871" sldId="272"/>
            <ac:spMk id="14" creationId="{076FDABB-BB78-7928-2437-369526597098}"/>
          </ac:spMkLst>
        </pc:spChg>
        <pc:spChg chg="add del mod">
          <ac:chgData name="Ge, Ling" userId="d1c05eed-3d7f-40bd-bee3-59efee68a89a" providerId="ADAL" clId="{7C47006B-2BEC-4B95-A5E8-06886F62F76D}" dt="2023-02-02T17:19:16.681" v="3001" actId="478"/>
          <ac:spMkLst>
            <pc:docMk/>
            <pc:sldMk cId="4184155871" sldId="272"/>
            <ac:spMk id="15" creationId="{F74D6206-0F89-2418-1077-45AC0A147CBA}"/>
          </ac:spMkLst>
        </pc:spChg>
        <pc:spChg chg="add mod">
          <ac:chgData name="Ge, Ling" userId="d1c05eed-3d7f-40bd-bee3-59efee68a89a" providerId="ADAL" clId="{7C47006B-2BEC-4B95-A5E8-06886F62F76D}" dt="2023-02-02T17:22:16.050" v="3094" actId="1037"/>
          <ac:spMkLst>
            <pc:docMk/>
            <pc:sldMk cId="4184155871" sldId="272"/>
            <ac:spMk id="16" creationId="{0A6407A9-8C81-102A-16CE-CBACCA900ED5}"/>
          </ac:spMkLst>
        </pc:spChg>
        <pc:spChg chg="add mod">
          <ac:chgData name="Ge, Ling" userId="d1c05eed-3d7f-40bd-bee3-59efee68a89a" providerId="ADAL" clId="{7C47006B-2BEC-4B95-A5E8-06886F62F76D}" dt="2023-02-02T17:41:36.117" v="3541" actId="20577"/>
          <ac:spMkLst>
            <pc:docMk/>
            <pc:sldMk cId="4184155871" sldId="272"/>
            <ac:spMk id="20" creationId="{4E693970-EF2A-4499-03BC-266DCBC585D0}"/>
          </ac:spMkLst>
        </pc:spChg>
        <pc:grpChg chg="add mod">
          <ac:chgData name="Ge, Ling" userId="d1c05eed-3d7f-40bd-bee3-59efee68a89a" providerId="ADAL" clId="{7C47006B-2BEC-4B95-A5E8-06886F62F76D}" dt="2023-02-02T17:20:28.591" v="3034" actId="1036"/>
          <ac:grpSpMkLst>
            <pc:docMk/>
            <pc:sldMk cId="4184155871" sldId="272"/>
            <ac:grpSpMk id="19" creationId="{7963AA04-57F5-C819-6B06-7709C9C476B5}"/>
          </ac:grpSpMkLst>
        </pc:grpChg>
        <pc:picChg chg="add mod ord">
          <ac:chgData name="Ge, Ling" userId="d1c05eed-3d7f-40bd-bee3-59efee68a89a" providerId="ADAL" clId="{7C47006B-2BEC-4B95-A5E8-06886F62F76D}" dt="2023-02-02T17:19:23.230" v="3002" actId="1076"/>
          <ac:picMkLst>
            <pc:docMk/>
            <pc:sldMk cId="4184155871" sldId="272"/>
            <ac:picMk id="18" creationId="{4A5DECCA-587A-E3B0-BF46-A5AD643A1616}"/>
          </ac:picMkLst>
        </pc:picChg>
      </pc:sldChg>
      <pc:sldChg chg="modSp mod">
        <pc:chgData name="Ge, Ling" userId="d1c05eed-3d7f-40bd-bee3-59efee68a89a" providerId="ADAL" clId="{7C47006B-2BEC-4B95-A5E8-06886F62F76D}" dt="2023-02-04T21:30:35.430" v="6227" actId="27636"/>
        <pc:sldMkLst>
          <pc:docMk/>
          <pc:sldMk cId="485740035" sldId="277"/>
        </pc:sldMkLst>
        <pc:spChg chg="mod">
          <ac:chgData name="Ge, Ling" userId="d1c05eed-3d7f-40bd-bee3-59efee68a89a" providerId="ADAL" clId="{7C47006B-2BEC-4B95-A5E8-06886F62F76D}" dt="2023-02-04T21:16:45.586" v="5135" actId="20577"/>
          <ac:spMkLst>
            <pc:docMk/>
            <pc:sldMk cId="485740035" sldId="277"/>
            <ac:spMk id="2" creationId="{00000000-0000-0000-0000-000000000000}"/>
          </ac:spMkLst>
        </pc:spChg>
        <pc:spChg chg="mod">
          <ac:chgData name="Ge, Ling" userId="d1c05eed-3d7f-40bd-bee3-59efee68a89a" providerId="ADAL" clId="{7C47006B-2BEC-4B95-A5E8-06886F62F76D}" dt="2023-02-04T21:30:35.430" v="6227" actId="27636"/>
          <ac:spMkLst>
            <pc:docMk/>
            <pc:sldMk cId="485740035" sldId="277"/>
            <ac:spMk id="3" creationId="{00000000-0000-0000-0000-000000000000}"/>
          </ac:spMkLst>
        </pc:spChg>
      </pc:sldChg>
      <pc:sldChg chg="del">
        <pc:chgData name="Ge, Ling" userId="d1c05eed-3d7f-40bd-bee3-59efee68a89a" providerId="ADAL" clId="{7C47006B-2BEC-4B95-A5E8-06886F62F76D}" dt="2023-02-04T21:35:02.400" v="6228" actId="47"/>
        <pc:sldMkLst>
          <pc:docMk/>
          <pc:sldMk cId="2714416824" sldId="278"/>
        </pc:sldMkLst>
      </pc:sldChg>
      <pc:sldChg chg="addSp delSp modSp mod">
        <pc:chgData name="Ge, Ling" userId="d1c05eed-3d7f-40bd-bee3-59efee68a89a" providerId="ADAL" clId="{7C47006B-2BEC-4B95-A5E8-06886F62F76D}" dt="2023-02-02T17:08:25.474" v="2889" actId="20577"/>
        <pc:sldMkLst>
          <pc:docMk/>
          <pc:sldMk cId="1769329728" sldId="279"/>
        </pc:sldMkLst>
        <pc:spChg chg="mod">
          <ac:chgData name="Ge, Ling" userId="d1c05eed-3d7f-40bd-bee3-59efee68a89a" providerId="ADAL" clId="{7C47006B-2BEC-4B95-A5E8-06886F62F76D}" dt="2023-01-30T05:15:14.833" v="1046" actId="20577"/>
          <ac:spMkLst>
            <pc:docMk/>
            <pc:sldMk cId="1769329728" sldId="279"/>
            <ac:spMk id="2" creationId="{00000000-0000-0000-0000-000000000000}"/>
          </ac:spMkLst>
        </pc:spChg>
        <pc:spChg chg="add del mod">
          <ac:chgData name="Ge, Ling" userId="d1c05eed-3d7f-40bd-bee3-59efee68a89a" providerId="ADAL" clId="{7C47006B-2BEC-4B95-A5E8-06886F62F76D}" dt="2023-02-02T17:08:25.474" v="2889" actId="20577"/>
          <ac:spMkLst>
            <pc:docMk/>
            <pc:sldMk cId="1769329728" sldId="279"/>
            <ac:spMk id="3" creationId="{00000000-0000-0000-0000-000000000000}"/>
          </ac:spMkLst>
        </pc:spChg>
        <pc:spChg chg="add del mod">
          <ac:chgData name="Ge, Ling" userId="d1c05eed-3d7f-40bd-bee3-59efee68a89a" providerId="ADAL" clId="{7C47006B-2BEC-4B95-A5E8-06886F62F76D}" dt="2023-01-30T05:15:29.565" v="1049" actId="478"/>
          <ac:spMkLst>
            <pc:docMk/>
            <pc:sldMk cId="1769329728" sldId="279"/>
            <ac:spMk id="6" creationId="{81C80502-AE37-6E17-2B29-210C335C984F}"/>
          </ac:spMkLst>
        </pc:spChg>
        <pc:spChg chg="add mod">
          <ac:chgData name="Ge, Ling" userId="d1c05eed-3d7f-40bd-bee3-59efee68a89a" providerId="ADAL" clId="{7C47006B-2BEC-4B95-A5E8-06886F62F76D}" dt="2023-02-02T17:06:39.924" v="2791" actId="20577"/>
          <ac:spMkLst>
            <pc:docMk/>
            <pc:sldMk cId="1769329728" sldId="279"/>
            <ac:spMk id="10" creationId="{7BECD6E9-09B2-18DE-9E29-BBFEC2F1FD92}"/>
          </ac:spMkLst>
        </pc:spChg>
        <pc:picChg chg="del">
          <ac:chgData name="Ge, Ling" userId="d1c05eed-3d7f-40bd-bee3-59efee68a89a" providerId="ADAL" clId="{7C47006B-2BEC-4B95-A5E8-06886F62F76D}" dt="2023-01-30T05:15:17.944" v="1047" actId="478"/>
          <ac:picMkLst>
            <pc:docMk/>
            <pc:sldMk cId="1769329728" sldId="279"/>
            <ac:picMk id="5" creationId="{78B14171-5E02-64DC-5446-DF7233179633}"/>
          </ac:picMkLst>
        </pc:picChg>
        <pc:picChg chg="add mod">
          <ac:chgData name="Ge, Ling" userId="d1c05eed-3d7f-40bd-bee3-59efee68a89a" providerId="ADAL" clId="{7C47006B-2BEC-4B95-A5E8-06886F62F76D}" dt="2023-01-30T05:26:16.932" v="1127" actId="14100"/>
          <ac:picMkLst>
            <pc:docMk/>
            <pc:sldMk cId="1769329728" sldId="279"/>
            <ac:picMk id="7" creationId="{C799D856-8D74-3380-4A4B-3C207CD092F5}"/>
          </ac:picMkLst>
        </pc:picChg>
        <pc:picChg chg="add mod">
          <ac:chgData name="Ge, Ling" userId="d1c05eed-3d7f-40bd-bee3-59efee68a89a" providerId="ADAL" clId="{7C47006B-2BEC-4B95-A5E8-06886F62F76D}" dt="2023-01-30T05:26:50.954" v="1134" actId="14100"/>
          <ac:picMkLst>
            <pc:docMk/>
            <pc:sldMk cId="1769329728" sldId="279"/>
            <ac:picMk id="9" creationId="{BCEAC581-D006-3670-E4C6-050999BC110A}"/>
          </ac:picMkLst>
        </pc:picChg>
      </pc:sldChg>
      <pc:sldChg chg="addSp delSp modSp mod">
        <pc:chgData name="Ge, Ling" userId="d1c05eed-3d7f-40bd-bee3-59efee68a89a" providerId="ADAL" clId="{7C47006B-2BEC-4B95-A5E8-06886F62F76D}" dt="2023-02-02T17:31:56.024" v="3296" actId="1076"/>
        <pc:sldMkLst>
          <pc:docMk/>
          <pc:sldMk cId="1427878622" sldId="280"/>
        </pc:sldMkLst>
        <pc:spChg chg="mod">
          <ac:chgData name="Ge, Ling" userId="d1c05eed-3d7f-40bd-bee3-59efee68a89a" providerId="ADAL" clId="{7C47006B-2BEC-4B95-A5E8-06886F62F76D}" dt="2023-02-01T16:42:41.508" v="2489" actId="20577"/>
          <ac:spMkLst>
            <pc:docMk/>
            <pc:sldMk cId="1427878622" sldId="280"/>
            <ac:spMk id="2" creationId="{00000000-0000-0000-0000-000000000000}"/>
          </ac:spMkLst>
        </pc:spChg>
        <pc:spChg chg="add del mod">
          <ac:chgData name="Ge, Ling" userId="d1c05eed-3d7f-40bd-bee3-59efee68a89a" providerId="ADAL" clId="{7C47006B-2BEC-4B95-A5E8-06886F62F76D}" dt="2023-02-02T17:31:16.167" v="3270" actId="478"/>
          <ac:spMkLst>
            <pc:docMk/>
            <pc:sldMk cId="1427878622" sldId="280"/>
            <ac:spMk id="4" creationId="{93D6C3C0-1B67-7F7E-6AF0-19DCA6949FE5}"/>
          </ac:spMkLst>
        </pc:spChg>
        <pc:spChg chg="add mod">
          <ac:chgData name="Ge, Ling" userId="d1c05eed-3d7f-40bd-bee3-59efee68a89a" providerId="ADAL" clId="{7C47006B-2BEC-4B95-A5E8-06886F62F76D}" dt="2023-02-02T17:31:39.830" v="3295" actId="1076"/>
          <ac:spMkLst>
            <pc:docMk/>
            <pc:sldMk cId="1427878622" sldId="280"/>
            <ac:spMk id="6" creationId="{03DAFDAB-8946-C810-A8FF-AD8E74027570}"/>
          </ac:spMkLst>
        </pc:spChg>
        <pc:spChg chg="del">
          <ac:chgData name="Ge, Ling" userId="d1c05eed-3d7f-40bd-bee3-59efee68a89a" providerId="ADAL" clId="{7C47006B-2BEC-4B95-A5E8-06886F62F76D}" dt="2023-01-30T05:36:55.633" v="1332" actId="478"/>
          <ac:spMkLst>
            <pc:docMk/>
            <pc:sldMk cId="1427878622" sldId="280"/>
            <ac:spMk id="7" creationId="{D8BB4DFE-7065-5A1E-902C-235B3E12FD8C}"/>
          </ac:spMkLst>
        </pc:spChg>
        <pc:graphicFrameChg chg="add mod modGraphic">
          <ac:chgData name="Ge, Ling" userId="d1c05eed-3d7f-40bd-bee3-59efee68a89a" providerId="ADAL" clId="{7C47006B-2BEC-4B95-A5E8-06886F62F76D}" dt="2023-02-02T17:31:56.024" v="3296" actId="1076"/>
          <ac:graphicFrameMkLst>
            <pc:docMk/>
            <pc:sldMk cId="1427878622" sldId="280"/>
            <ac:graphicFrameMk id="8" creationId="{E9A478E0-D4F4-7904-6E6F-CCABC4EF4CF7}"/>
          </ac:graphicFrameMkLst>
        </pc:graphicFrameChg>
        <pc:picChg chg="del">
          <ac:chgData name="Ge, Ling" userId="d1c05eed-3d7f-40bd-bee3-59efee68a89a" providerId="ADAL" clId="{7C47006B-2BEC-4B95-A5E8-06886F62F76D}" dt="2023-01-30T05:36:50.908" v="1331" actId="478"/>
          <ac:picMkLst>
            <pc:docMk/>
            <pc:sldMk cId="1427878622" sldId="280"/>
            <ac:picMk id="3" creationId="{4DC9E1A1-A7D0-CEAF-F457-D1A56ABFA5DC}"/>
          </ac:picMkLst>
        </pc:picChg>
        <pc:picChg chg="add mod">
          <ac:chgData name="Ge, Ling" userId="d1c05eed-3d7f-40bd-bee3-59efee68a89a" providerId="ADAL" clId="{7C47006B-2BEC-4B95-A5E8-06886F62F76D}" dt="2023-02-02T17:31:34.737" v="3294" actId="1035"/>
          <ac:picMkLst>
            <pc:docMk/>
            <pc:sldMk cId="1427878622" sldId="280"/>
            <ac:picMk id="5" creationId="{C0CC0614-4FE8-BBCD-0749-07A4C1713BFC}"/>
          </ac:picMkLst>
        </pc:picChg>
      </pc:sldChg>
      <pc:sldChg chg="addSp delSp modSp del mod ord delAnim">
        <pc:chgData name="Ge, Ling" userId="d1c05eed-3d7f-40bd-bee3-59efee68a89a" providerId="ADAL" clId="{7C47006B-2BEC-4B95-A5E8-06886F62F76D}" dt="2023-02-02T17:25:41.673" v="3140" actId="47"/>
        <pc:sldMkLst>
          <pc:docMk/>
          <pc:sldMk cId="303349551" sldId="281"/>
        </pc:sldMkLst>
        <pc:spChg chg="mod">
          <ac:chgData name="Ge, Ling" userId="d1c05eed-3d7f-40bd-bee3-59efee68a89a" providerId="ADAL" clId="{7C47006B-2BEC-4B95-A5E8-06886F62F76D}" dt="2023-01-30T13:39:45.147" v="2390" actId="27636"/>
          <ac:spMkLst>
            <pc:docMk/>
            <pc:sldMk cId="303349551" sldId="281"/>
            <ac:spMk id="2" creationId="{00000000-0000-0000-0000-000000000000}"/>
          </ac:spMkLst>
        </pc:spChg>
        <pc:spChg chg="del">
          <ac:chgData name="Ge, Ling" userId="d1c05eed-3d7f-40bd-bee3-59efee68a89a" providerId="ADAL" clId="{7C47006B-2BEC-4B95-A5E8-06886F62F76D}" dt="2023-01-30T13:39:20.582" v="2344" actId="478"/>
          <ac:spMkLst>
            <pc:docMk/>
            <pc:sldMk cId="303349551" sldId="281"/>
            <ac:spMk id="3" creationId="{00000000-0000-0000-0000-000000000000}"/>
          </ac:spMkLst>
        </pc:spChg>
        <pc:spChg chg="add mod">
          <ac:chgData name="Ge, Ling" userId="d1c05eed-3d7f-40bd-bee3-59efee68a89a" providerId="ADAL" clId="{7C47006B-2BEC-4B95-A5E8-06886F62F76D}" dt="2023-02-01T16:29:43.584" v="2460" actId="20577"/>
          <ac:spMkLst>
            <pc:docMk/>
            <pc:sldMk cId="303349551" sldId="281"/>
            <ac:spMk id="6" creationId="{DFC6A3A3-9B25-67D3-4101-B22EDBDD16F5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0" creationId="{84FEC4C6-101A-C6B4-C707-29FFAAA1AC0A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1" creationId="{9226BA53-065A-9F5D-3F57-A54F7E0F4C3B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2" creationId="{23E956E0-E970-2173-AD48-66FEE9FE350D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3" creationId="{54CEAF06-2F6C-4BB0-AECB-39C9EE289E22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4" creationId="{566D8F70-0442-53B0-4B94-DEA2DA4EB164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5" creationId="{7990B378-77BC-1D12-97E9-EA91FF70EEE8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6" creationId="{BEB0A278-572E-B83E-CB74-C93BF613DA13}"/>
          </ac:spMkLst>
        </pc:spChg>
        <pc:spChg chg="mod">
          <ac:chgData name="Ge, Ling" userId="d1c05eed-3d7f-40bd-bee3-59efee68a89a" providerId="ADAL" clId="{7C47006B-2BEC-4B95-A5E8-06886F62F76D}" dt="2023-01-30T13:40:59.787" v="2394"/>
          <ac:spMkLst>
            <pc:docMk/>
            <pc:sldMk cId="303349551" sldId="281"/>
            <ac:spMk id="17" creationId="{51AA91EB-AE32-AB4B-5A66-7DF2B6B77709}"/>
          </ac:spMkLst>
        </pc:spChg>
        <pc:grpChg chg="add mod">
          <ac:chgData name="Ge, Ling" userId="d1c05eed-3d7f-40bd-bee3-59efee68a89a" providerId="ADAL" clId="{7C47006B-2BEC-4B95-A5E8-06886F62F76D}" dt="2023-01-30T13:40:59.787" v="2394"/>
          <ac:grpSpMkLst>
            <pc:docMk/>
            <pc:sldMk cId="303349551" sldId="281"/>
            <ac:grpSpMk id="8" creationId="{9EF626C5-9D95-74E4-EB79-1C8C931C1D2E}"/>
          </ac:grpSpMkLst>
        </pc:grpChg>
        <pc:picChg chg="del">
          <ac:chgData name="Ge, Ling" userId="d1c05eed-3d7f-40bd-bee3-59efee68a89a" providerId="ADAL" clId="{7C47006B-2BEC-4B95-A5E8-06886F62F76D}" dt="2023-01-30T13:39:14.418" v="2343" actId="478"/>
          <ac:picMkLst>
            <pc:docMk/>
            <pc:sldMk cId="303349551" sldId="281"/>
            <ac:picMk id="4" creationId="{31C1646E-2781-5D59-067A-221CA67E5A56}"/>
          </ac:picMkLst>
        </pc:picChg>
        <pc:picChg chg="add del mod">
          <ac:chgData name="Ge, Ling" userId="d1c05eed-3d7f-40bd-bee3-59efee68a89a" providerId="ADAL" clId="{7C47006B-2BEC-4B95-A5E8-06886F62F76D}" dt="2023-01-30T13:40:10.966" v="2393" actId="478"/>
          <ac:picMkLst>
            <pc:docMk/>
            <pc:sldMk cId="303349551" sldId="281"/>
            <ac:picMk id="7" creationId="{2B40747C-3AAE-805F-5D7B-6E9193882CB1}"/>
          </ac:picMkLst>
        </pc:picChg>
        <pc:picChg chg="mod">
          <ac:chgData name="Ge, Ling" userId="d1c05eed-3d7f-40bd-bee3-59efee68a89a" providerId="ADAL" clId="{7C47006B-2BEC-4B95-A5E8-06886F62F76D}" dt="2023-01-30T13:40:59.787" v="2394"/>
          <ac:picMkLst>
            <pc:docMk/>
            <pc:sldMk cId="303349551" sldId="281"/>
            <ac:picMk id="9" creationId="{F18E772C-8312-49AA-5568-5E0A674CF7ED}"/>
          </ac:picMkLst>
        </pc:picChg>
      </pc:sldChg>
      <pc:sldChg chg="addSp delSp modSp mod delAnim">
        <pc:chgData name="Ge, Ling" userId="d1c05eed-3d7f-40bd-bee3-59efee68a89a" providerId="ADAL" clId="{7C47006B-2BEC-4B95-A5E8-06886F62F76D}" dt="2023-01-30T04:51:51.410" v="570" actId="1076"/>
        <pc:sldMkLst>
          <pc:docMk/>
          <pc:sldMk cId="3214179361" sldId="283"/>
        </pc:sldMkLst>
        <pc:spChg chg="mod">
          <ac:chgData name="Ge, Ling" userId="d1c05eed-3d7f-40bd-bee3-59efee68a89a" providerId="ADAL" clId="{7C47006B-2BEC-4B95-A5E8-06886F62F76D}" dt="2023-01-30T04:23:26.019" v="120" actId="20577"/>
          <ac:spMkLst>
            <pc:docMk/>
            <pc:sldMk cId="3214179361" sldId="283"/>
            <ac:spMk id="2" creationId="{943CE653-3293-8C80-4E40-421DFEF37387}"/>
          </ac:spMkLst>
        </pc:spChg>
        <pc:spChg chg="add mod">
          <ac:chgData name="Ge, Ling" userId="d1c05eed-3d7f-40bd-bee3-59efee68a89a" providerId="ADAL" clId="{7C47006B-2BEC-4B95-A5E8-06886F62F76D}" dt="2023-01-30T04:51:51.410" v="570" actId="1076"/>
          <ac:spMkLst>
            <pc:docMk/>
            <pc:sldMk cId="3214179361" sldId="283"/>
            <ac:spMk id="5" creationId="{4137C7AE-5A94-281F-5131-3991B313F87E}"/>
          </ac:spMkLst>
        </pc:spChg>
        <pc:spChg chg="del mod">
          <ac:chgData name="Ge, Ling" userId="d1c05eed-3d7f-40bd-bee3-59efee68a89a" providerId="ADAL" clId="{7C47006B-2BEC-4B95-A5E8-06886F62F76D}" dt="2023-01-30T04:42:29.024" v="196" actId="478"/>
          <ac:spMkLst>
            <pc:docMk/>
            <pc:sldMk cId="3214179361" sldId="283"/>
            <ac:spMk id="7" creationId="{F19F1A27-42C8-04B2-92D2-68CAEA923348}"/>
          </ac:spMkLst>
        </pc:spChg>
        <pc:graphicFrameChg chg="add mod modGraphic">
          <ac:chgData name="Ge, Ling" userId="d1c05eed-3d7f-40bd-bee3-59efee68a89a" providerId="ADAL" clId="{7C47006B-2BEC-4B95-A5E8-06886F62F76D}" dt="2023-01-30T04:42:52.170" v="260" actId="1038"/>
          <ac:graphicFrameMkLst>
            <pc:docMk/>
            <pc:sldMk cId="3214179361" sldId="283"/>
            <ac:graphicFrameMk id="4" creationId="{EDC3735A-E4FE-2E2A-A60D-42C487DB5F1E}"/>
          </ac:graphicFrameMkLst>
        </pc:graphicFrameChg>
        <pc:picChg chg="del">
          <ac:chgData name="Ge, Ling" userId="d1c05eed-3d7f-40bd-bee3-59efee68a89a" providerId="ADAL" clId="{7C47006B-2BEC-4B95-A5E8-06886F62F76D}" dt="2023-01-29T17:44:45.191" v="1" actId="478"/>
          <ac:picMkLst>
            <pc:docMk/>
            <pc:sldMk cId="3214179361" sldId="283"/>
            <ac:picMk id="3" creationId="{F407C806-12AC-A809-BAF4-863F8EAFF1B7}"/>
          </ac:picMkLst>
        </pc:picChg>
      </pc:sldChg>
      <pc:sldChg chg="addSp delSp modSp mod">
        <pc:chgData name="Ge, Ling" userId="d1c05eed-3d7f-40bd-bee3-59efee68a89a" providerId="ADAL" clId="{7C47006B-2BEC-4B95-A5E8-06886F62F76D}" dt="2023-01-30T04:58:09.442" v="694" actId="255"/>
        <pc:sldMkLst>
          <pc:docMk/>
          <pc:sldMk cId="3209892293" sldId="284"/>
        </pc:sldMkLst>
        <pc:spChg chg="mod">
          <ac:chgData name="Ge, Ling" userId="d1c05eed-3d7f-40bd-bee3-59efee68a89a" providerId="ADAL" clId="{7C47006B-2BEC-4B95-A5E8-06886F62F76D}" dt="2023-01-30T04:56:20.474" v="668" actId="20577"/>
          <ac:spMkLst>
            <pc:docMk/>
            <pc:sldMk cId="3209892293" sldId="284"/>
            <ac:spMk id="2" creationId="{DE5E8E45-2BAB-D913-2E84-9902EF690231}"/>
          </ac:spMkLst>
        </pc:spChg>
        <pc:spChg chg="add mod">
          <ac:chgData name="Ge, Ling" userId="d1c05eed-3d7f-40bd-bee3-59efee68a89a" providerId="ADAL" clId="{7C47006B-2BEC-4B95-A5E8-06886F62F76D}" dt="2023-01-30T04:58:09.442" v="694" actId="255"/>
          <ac:spMkLst>
            <pc:docMk/>
            <pc:sldMk cId="3209892293" sldId="284"/>
            <ac:spMk id="3" creationId="{7B186918-0941-CE60-399B-83A14ED902BA}"/>
          </ac:spMkLst>
        </pc:spChg>
        <pc:spChg chg="add mod">
          <ac:chgData name="Ge, Ling" userId="d1c05eed-3d7f-40bd-bee3-59efee68a89a" providerId="ADAL" clId="{7C47006B-2BEC-4B95-A5E8-06886F62F76D}" dt="2023-01-30T04:57:51.680" v="692" actId="255"/>
          <ac:spMkLst>
            <pc:docMk/>
            <pc:sldMk cId="3209892293" sldId="284"/>
            <ac:spMk id="4" creationId="{26A4B824-02E7-B6D6-583A-2FBF38473793}"/>
          </ac:spMkLst>
        </pc:spChg>
        <pc:graphicFrameChg chg="del">
          <ac:chgData name="Ge, Ling" userId="d1c05eed-3d7f-40bd-bee3-59efee68a89a" providerId="ADAL" clId="{7C47006B-2BEC-4B95-A5E8-06886F62F76D}" dt="2023-01-30T04:49:45.428" v="408" actId="478"/>
          <ac:graphicFrameMkLst>
            <pc:docMk/>
            <pc:sldMk cId="3209892293" sldId="284"/>
            <ac:graphicFrameMk id="5" creationId="{67545236-C0B5-5B1E-E2E8-9734EF24034A}"/>
          </ac:graphicFrameMkLst>
        </pc:graphicFrameChg>
      </pc:sldChg>
      <pc:sldChg chg="addSp delSp modSp add del mod">
        <pc:chgData name="Ge, Ling" userId="d1c05eed-3d7f-40bd-bee3-59efee68a89a" providerId="ADAL" clId="{7C47006B-2BEC-4B95-A5E8-06886F62F76D}" dt="2023-02-06T05:35:23.493" v="10132" actId="20577"/>
        <pc:sldMkLst>
          <pc:docMk/>
          <pc:sldMk cId="1677258803" sldId="285"/>
        </pc:sldMkLst>
        <pc:spChg chg="del">
          <ac:chgData name="Ge, Ling" userId="d1c05eed-3d7f-40bd-bee3-59efee68a89a" providerId="ADAL" clId="{7C47006B-2BEC-4B95-A5E8-06886F62F76D}" dt="2023-01-30T05:48:29.154" v="1458" actId="478"/>
          <ac:spMkLst>
            <pc:docMk/>
            <pc:sldMk cId="1677258803" sldId="285"/>
            <ac:spMk id="2" creationId="{F9DC1F8E-819D-6B63-AED5-2C9D9CF2AE11}"/>
          </ac:spMkLst>
        </pc:spChg>
        <pc:spChg chg="mod">
          <ac:chgData name="Ge, Ling" userId="d1c05eed-3d7f-40bd-bee3-59efee68a89a" providerId="ADAL" clId="{7C47006B-2BEC-4B95-A5E8-06886F62F76D}" dt="2023-02-02T17:36:38.545" v="3409" actId="20577"/>
          <ac:spMkLst>
            <pc:docMk/>
            <pc:sldMk cId="1677258803" sldId="285"/>
            <ac:spMk id="3" creationId="{7B113168-40FD-D870-8BD0-C4AFCB5F07F2}"/>
          </ac:spMkLst>
        </pc:spChg>
        <pc:spChg chg="del">
          <ac:chgData name="Ge, Ling" userId="d1c05eed-3d7f-40bd-bee3-59efee68a89a" providerId="ADAL" clId="{7C47006B-2BEC-4B95-A5E8-06886F62F76D}" dt="2023-01-30T05:48:18.793" v="1457" actId="478"/>
          <ac:spMkLst>
            <pc:docMk/>
            <pc:sldMk cId="1677258803" sldId="285"/>
            <ac:spMk id="4" creationId="{35AFC0A7-76E2-67E4-A861-37A77B32A9B5}"/>
          </ac:spMkLst>
        </pc:spChg>
        <pc:spChg chg="add del mod">
          <ac:chgData name="Ge, Ling" userId="d1c05eed-3d7f-40bd-bee3-59efee68a89a" providerId="ADAL" clId="{7C47006B-2BEC-4B95-A5E8-06886F62F76D}" dt="2023-01-30T05:48:34.046" v="1460" actId="478"/>
          <ac:spMkLst>
            <pc:docMk/>
            <pc:sldMk cId="1677258803" sldId="285"/>
            <ac:spMk id="7" creationId="{60B8413F-7828-37D4-B630-1F7C1E85E733}"/>
          </ac:spMkLst>
        </pc:spChg>
        <pc:spChg chg="add mod">
          <ac:chgData name="Ge, Ling" userId="d1c05eed-3d7f-40bd-bee3-59efee68a89a" providerId="ADAL" clId="{7C47006B-2BEC-4B95-A5E8-06886F62F76D}" dt="2023-02-06T05:35:23.493" v="10132" actId="20577"/>
          <ac:spMkLst>
            <pc:docMk/>
            <pc:sldMk cId="1677258803" sldId="285"/>
            <ac:spMk id="8" creationId="{715D3BF3-EA85-242D-6845-0DE4A40F200B}"/>
          </ac:spMkLst>
        </pc:spChg>
        <pc:spChg chg="add mod">
          <ac:chgData name="Ge, Ling" userId="d1c05eed-3d7f-40bd-bee3-59efee68a89a" providerId="ADAL" clId="{7C47006B-2BEC-4B95-A5E8-06886F62F76D}" dt="2023-02-02T17:37:27.137" v="3421" actId="1076"/>
          <ac:spMkLst>
            <pc:docMk/>
            <pc:sldMk cId="1677258803" sldId="285"/>
            <ac:spMk id="11" creationId="{4297C2EA-B079-4C6D-8BD9-168533442838}"/>
          </ac:spMkLst>
        </pc:spChg>
        <pc:picChg chg="del">
          <ac:chgData name="Ge, Ling" userId="d1c05eed-3d7f-40bd-bee3-59efee68a89a" providerId="ADAL" clId="{7C47006B-2BEC-4B95-A5E8-06886F62F76D}" dt="2023-01-30T05:48:13.406" v="1456" actId="478"/>
          <ac:picMkLst>
            <pc:docMk/>
            <pc:sldMk cId="1677258803" sldId="285"/>
            <ac:picMk id="5" creationId="{C5441DA9-ED6E-7BB9-7C94-1D590D936914}"/>
          </ac:picMkLst>
        </pc:picChg>
        <pc:picChg chg="add mod">
          <ac:chgData name="Ge, Ling" userId="d1c05eed-3d7f-40bd-bee3-59efee68a89a" providerId="ADAL" clId="{7C47006B-2BEC-4B95-A5E8-06886F62F76D}" dt="2023-02-02T17:35:49.216" v="3355" actId="1076"/>
          <ac:picMkLst>
            <pc:docMk/>
            <pc:sldMk cId="1677258803" sldId="285"/>
            <ac:picMk id="10" creationId="{FC5089C3-CBF3-1094-B61A-D3F1A014B336}"/>
          </ac:picMkLst>
        </pc:picChg>
      </pc:sldChg>
      <pc:sldChg chg="addSp delSp modSp mod">
        <pc:chgData name="Ge, Ling" userId="d1c05eed-3d7f-40bd-bee3-59efee68a89a" providerId="ADAL" clId="{7C47006B-2BEC-4B95-A5E8-06886F62F76D}" dt="2023-02-01T16:48:32.108" v="2587" actId="20577"/>
        <pc:sldMkLst>
          <pc:docMk/>
          <pc:sldMk cId="3389703462" sldId="286"/>
        </pc:sldMkLst>
        <pc:spChg chg="add del mod">
          <ac:chgData name="Ge, Ling" userId="d1c05eed-3d7f-40bd-bee3-59efee68a89a" providerId="ADAL" clId="{7C47006B-2BEC-4B95-A5E8-06886F62F76D}" dt="2023-02-01T16:45:36.884" v="2548" actId="478"/>
          <ac:spMkLst>
            <pc:docMk/>
            <pc:sldMk cId="3389703462" sldId="286"/>
            <ac:spMk id="2" creationId="{1086CE0C-8AD9-9D1D-5455-D5A6CD5D40CB}"/>
          </ac:spMkLst>
        </pc:spChg>
        <pc:spChg chg="add mod">
          <ac:chgData name="Ge, Ling" userId="d1c05eed-3d7f-40bd-bee3-59efee68a89a" providerId="ADAL" clId="{7C47006B-2BEC-4B95-A5E8-06886F62F76D}" dt="2023-02-01T16:45:48.881" v="2551" actId="1076"/>
          <ac:spMkLst>
            <pc:docMk/>
            <pc:sldMk cId="3389703462" sldId="286"/>
            <ac:spMk id="4" creationId="{B57563CF-A113-46C3-F8C8-9A6C7E14CE35}"/>
          </ac:spMkLst>
        </pc:spChg>
        <pc:spChg chg="del mod">
          <ac:chgData name="Ge, Ling" userId="d1c05eed-3d7f-40bd-bee3-59efee68a89a" providerId="ADAL" clId="{7C47006B-2BEC-4B95-A5E8-06886F62F76D}" dt="2023-01-30T05:58:49.449" v="1919" actId="478"/>
          <ac:spMkLst>
            <pc:docMk/>
            <pc:sldMk cId="3389703462" sldId="286"/>
            <ac:spMk id="6" creationId="{E4FB64DB-CEBB-9817-3E3A-F979B90EB522}"/>
          </ac:spMkLst>
        </pc:spChg>
        <pc:spChg chg="mod">
          <ac:chgData name="Ge, Ling" userId="d1c05eed-3d7f-40bd-bee3-59efee68a89a" providerId="ADAL" clId="{7C47006B-2BEC-4B95-A5E8-06886F62F76D}" dt="2023-02-01T16:48:32.108" v="2587" actId="20577"/>
          <ac:spMkLst>
            <pc:docMk/>
            <pc:sldMk cId="3389703462" sldId="286"/>
            <ac:spMk id="9" creationId="{E836E246-B0AA-1E18-4E68-C62F47890F67}"/>
          </ac:spMkLst>
        </pc:spChg>
        <pc:picChg chg="add mod">
          <ac:chgData name="Ge, Ling" userId="d1c05eed-3d7f-40bd-bee3-59efee68a89a" providerId="ADAL" clId="{7C47006B-2BEC-4B95-A5E8-06886F62F76D}" dt="2023-02-01T16:45:45.270" v="2550" actId="1076"/>
          <ac:picMkLst>
            <pc:docMk/>
            <pc:sldMk cId="3389703462" sldId="286"/>
            <ac:picMk id="3" creationId="{31B5537C-F538-B2DA-675E-30B04DC8CEAA}"/>
          </ac:picMkLst>
        </pc:picChg>
      </pc:sldChg>
      <pc:sldChg chg="addSp delSp modSp mod ord">
        <pc:chgData name="Ge, Ling" userId="d1c05eed-3d7f-40bd-bee3-59efee68a89a" providerId="ADAL" clId="{7C47006B-2BEC-4B95-A5E8-06886F62F76D}" dt="2023-02-02T04:22:12.953" v="2728" actId="255"/>
        <pc:sldMkLst>
          <pc:docMk/>
          <pc:sldMk cId="2304676663" sldId="287"/>
        </pc:sldMkLst>
        <pc:spChg chg="mod">
          <ac:chgData name="Ge, Ling" userId="d1c05eed-3d7f-40bd-bee3-59efee68a89a" providerId="ADAL" clId="{7C47006B-2BEC-4B95-A5E8-06886F62F76D}" dt="2023-01-30T06:06:38.187" v="2141" actId="27636"/>
          <ac:spMkLst>
            <pc:docMk/>
            <pc:sldMk cId="2304676663" sldId="287"/>
            <ac:spMk id="2" creationId="{9A8CDB2E-A3D7-7A93-203E-6426BE3BE087}"/>
          </ac:spMkLst>
        </pc:spChg>
        <pc:spChg chg="del">
          <ac:chgData name="Ge, Ling" userId="d1c05eed-3d7f-40bd-bee3-59efee68a89a" providerId="ADAL" clId="{7C47006B-2BEC-4B95-A5E8-06886F62F76D}" dt="2023-01-30T06:06:59.405" v="2142" actId="478"/>
          <ac:spMkLst>
            <pc:docMk/>
            <pc:sldMk cId="2304676663" sldId="287"/>
            <ac:spMk id="3" creationId="{9236A30A-7379-EE3D-91E0-DDF0451DFE57}"/>
          </ac:spMkLst>
        </pc:spChg>
        <pc:spChg chg="add del mod">
          <ac:chgData name="Ge, Ling" userId="d1c05eed-3d7f-40bd-bee3-59efee68a89a" providerId="ADAL" clId="{7C47006B-2BEC-4B95-A5E8-06886F62F76D}" dt="2023-01-30T06:07:30.028" v="2145" actId="478"/>
          <ac:spMkLst>
            <pc:docMk/>
            <pc:sldMk cId="2304676663" sldId="287"/>
            <ac:spMk id="6" creationId="{3406E89E-2026-F725-4095-03E80EDB378B}"/>
          </ac:spMkLst>
        </pc:spChg>
        <pc:spChg chg="add mod">
          <ac:chgData name="Ge, Ling" userId="d1c05eed-3d7f-40bd-bee3-59efee68a89a" providerId="ADAL" clId="{7C47006B-2BEC-4B95-A5E8-06886F62F76D}" dt="2023-02-02T04:22:12.953" v="2728" actId="255"/>
          <ac:spMkLst>
            <pc:docMk/>
            <pc:sldMk cId="2304676663" sldId="287"/>
            <ac:spMk id="7" creationId="{460591E4-CAAA-5998-504D-00AC72158618}"/>
          </ac:spMkLst>
        </pc:spChg>
        <pc:spChg chg="add del mod">
          <ac:chgData name="Ge, Ling" userId="d1c05eed-3d7f-40bd-bee3-59efee68a89a" providerId="ADAL" clId="{7C47006B-2BEC-4B95-A5E8-06886F62F76D}" dt="2023-01-30T06:10:57.300" v="2210"/>
          <ac:spMkLst>
            <pc:docMk/>
            <pc:sldMk cId="2304676663" sldId="287"/>
            <ac:spMk id="8" creationId="{B88BDBDA-CC1E-0D1E-0D54-E96E7F7E98A2}"/>
          </ac:spMkLst>
        </pc:spChg>
        <pc:spChg chg="add del">
          <ac:chgData name="Ge, Ling" userId="d1c05eed-3d7f-40bd-bee3-59efee68a89a" providerId="ADAL" clId="{7C47006B-2BEC-4B95-A5E8-06886F62F76D}" dt="2023-01-30T13:23:00.392" v="2315" actId="22"/>
          <ac:spMkLst>
            <pc:docMk/>
            <pc:sldMk cId="2304676663" sldId="287"/>
            <ac:spMk id="10" creationId="{4E4F1750-3176-7F96-D76E-A2A30BCFD9CE}"/>
          </ac:spMkLst>
        </pc:spChg>
        <pc:spChg chg="add del mod">
          <ac:chgData name="Ge, Ling" userId="d1c05eed-3d7f-40bd-bee3-59efee68a89a" providerId="ADAL" clId="{7C47006B-2BEC-4B95-A5E8-06886F62F76D}" dt="2023-01-30T13:23:34.228" v="2318" actId="478"/>
          <ac:spMkLst>
            <pc:docMk/>
            <pc:sldMk cId="2304676663" sldId="287"/>
            <ac:spMk id="12" creationId="{0BF11282-0832-8A3D-70F3-E00A32DECA30}"/>
          </ac:spMkLst>
        </pc:spChg>
        <pc:graphicFrameChg chg="add del mod modGraphic">
          <ac:chgData name="Ge, Ling" userId="d1c05eed-3d7f-40bd-bee3-59efee68a89a" providerId="ADAL" clId="{7C47006B-2BEC-4B95-A5E8-06886F62F76D}" dt="2023-02-02T04:13:38.197" v="2676" actId="478"/>
          <ac:graphicFrameMkLst>
            <pc:docMk/>
            <pc:sldMk cId="2304676663" sldId="287"/>
            <ac:graphicFrameMk id="13" creationId="{B4083107-AFFE-7359-BD1C-BADBCDE98132}"/>
          </ac:graphicFrameMkLst>
        </pc:graphicFrameChg>
        <pc:graphicFrameChg chg="add mod modGraphic">
          <ac:chgData name="Ge, Ling" userId="d1c05eed-3d7f-40bd-bee3-59efee68a89a" providerId="ADAL" clId="{7C47006B-2BEC-4B95-A5E8-06886F62F76D}" dt="2023-02-02T04:15:40.311" v="2696" actId="113"/>
          <ac:graphicFrameMkLst>
            <pc:docMk/>
            <pc:sldMk cId="2304676663" sldId="287"/>
            <ac:graphicFrameMk id="14" creationId="{3F35C188-568F-D459-7F21-48914BD2ECA2}"/>
          </ac:graphicFrameMkLst>
        </pc:graphicFrameChg>
        <pc:picChg chg="del">
          <ac:chgData name="Ge, Ling" userId="d1c05eed-3d7f-40bd-bee3-59efee68a89a" providerId="ADAL" clId="{7C47006B-2BEC-4B95-A5E8-06886F62F76D}" dt="2023-01-30T06:06:21.171" v="2120" actId="478"/>
          <ac:picMkLst>
            <pc:docMk/>
            <pc:sldMk cId="2304676663" sldId="287"/>
            <ac:picMk id="4" creationId="{CAFBD930-AD78-96B8-8474-83618559DED6}"/>
          </ac:picMkLst>
        </pc:picChg>
      </pc:sldChg>
      <pc:sldChg chg="modSp mod">
        <pc:chgData name="Ge, Ling" userId="d1c05eed-3d7f-40bd-bee3-59efee68a89a" providerId="ADAL" clId="{7C47006B-2BEC-4B95-A5E8-06886F62F76D}" dt="2023-02-04T21:35:58.161" v="6290" actId="20577"/>
        <pc:sldMkLst>
          <pc:docMk/>
          <pc:sldMk cId="81284452" sldId="288"/>
        </pc:sldMkLst>
        <pc:spChg chg="mod">
          <ac:chgData name="Ge, Ling" userId="d1c05eed-3d7f-40bd-bee3-59efee68a89a" providerId="ADAL" clId="{7C47006B-2BEC-4B95-A5E8-06886F62F76D}" dt="2023-02-04T21:35:49.533" v="6261" actId="20577"/>
          <ac:spMkLst>
            <pc:docMk/>
            <pc:sldMk cId="81284452" sldId="288"/>
            <ac:spMk id="8" creationId="{561339FB-F9F3-0460-B122-132DFF6A776F}"/>
          </ac:spMkLst>
        </pc:spChg>
        <pc:spChg chg="mod">
          <ac:chgData name="Ge, Ling" userId="d1c05eed-3d7f-40bd-bee3-59efee68a89a" providerId="ADAL" clId="{7C47006B-2BEC-4B95-A5E8-06886F62F76D}" dt="2023-02-04T21:35:58.161" v="6290" actId="20577"/>
          <ac:spMkLst>
            <pc:docMk/>
            <pc:sldMk cId="81284452" sldId="288"/>
            <ac:spMk id="10" creationId="{AF680195-8B4C-3871-CAC6-AA4C83C0C80D}"/>
          </ac:spMkLst>
        </pc:spChg>
      </pc:sldChg>
      <pc:sldChg chg="addSp delSp modSp mod">
        <pc:chgData name="Ge, Ling" userId="d1c05eed-3d7f-40bd-bee3-59efee68a89a" providerId="ADAL" clId="{7C47006B-2BEC-4B95-A5E8-06886F62F76D}" dt="2023-01-30T05:14:49.975" v="1009" actId="20577"/>
        <pc:sldMkLst>
          <pc:docMk/>
          <pc:sldMk cId="1555890099" sldId="289"/>
        </pc:sldMkLst>
        <pc:spChg chg="mod">
          <ac:chgData name="Ge, Ling" userId="d1c05eed-3d7f-40bd-bee3-59efee68a89a" providerId="ADAL" clId="{7C47006B-2BEC-4B95-A5E8-06886F62F76D}" dt="2023-01-30T05:08:17.895" v="796" actId="1076"/>
          <ac:spMkLst>
            <pc:docMk/>
            <pc:sldMk cId="1555890099" sldId="289"/>
            <ac:spMk id="2" creationId="{A17E4C66-E043-56DB-9163-8B67D9ED19BE}"/>
          </ac:spMkLst>
        </pc:spChg>
        <pc:spChg chg="add mod">
          <ac:chgData name="Ge, Ling" userId="d1c05eed-3d7f-40bd-bee3-59efee68a89a" providerId="ADAL" clId="{7C47006B-2BEC-4B95-A5E8-06886F62F76D}" dt="2023-01-30T05:09:58.938" v="875" actId="20577"/>
          <ac:spMkLst>
            <pc:docMk/>
            <pc:sldMk cId="1555890099" sldId="289"/>
            <ac:spMk id="4" creationId="{BD6B444B-BFA1-F321-6B7C-33BCB5E8FB5C}"/>
          </ac:spMkLst>
        </pc:spChg>
        <pc:spChg chg="del">
          <ac:chgData name="Ge, Ling" userId="d1c05eed-3d7f-40bd-bee3-59efee68a89a" providerId="ADAL" clId="{7C47006B-2BEC-4B95-A5E8-06886F62F76D}" dt="2023-01-30T05:05:29.894" v="723" actId="478"/>
          <ac:spMkLst>
            <pc:docMk/>
            <pc:sldMk cId="1555890099" sldId="289"/>
            <ac:spMk id="5" creationId="{E47B6DFF-304A-EE84-1E6C-C22370CA2C13}"/>
          </ac:spMkLst>
        </pc:spChg>
        <pc:spChg chg="del">
          <ac:chgData name="Ge, Ling" userId="d1c05eed-3d7f-40bd-bee3-59efee68a89a" providerId="ADAL" clId="{7C47006B-2BEC-4B95-A5E8-06886F62F76D}" dt="2023-01-30T05:05:33.880" v="724" actId="478"/>
          <ac:spMkLst>
            <pc:docMk/>
            <pc:sldMk cId="1555890099" sldId="289"/>
            <ac:spMk id="6" creationId="{67BBDBAB-85B2-6AF1-3C3B-D2E6E91ACB49}"/>
          </ac:spMkLst>
        </pc:spChg>
        <pc:spChg chg="add mod">
          <ac:chgData name="Ge, Ling" userId="d1c05eed-3d7f-40bd-bee3-59efee68a89a" providerId="ADAL" clId="{7C47006B-2BEC-4B95-A5E8-06886F62F76D}" dt="2023-01-30T05:14:49.975" v="1009" actId="20577"/>
          <ac:spMkLst>
            <pc:docMk/>
            <pc:sldMk cId="1555890099" sldId="289"/>
            <ac:spMk id="7" creationId="{156AB646-E561-21E1-18AD-646C8EC4F618}"/>
          </ac:spMkLst>
        </pc:spChg>
        <pc:picChg chg="add mod">
          <ac:chgData name="Ge, Ling" userId="d1c05eed-3d7f-40bd-bee3-59efee68a89a" providerId="ADAL" clId="{7C47006B-2BEC-4B95-A5E8-06886F62F76D}" dt="2023-01-30T05:07:47.790" v="774" actId="1076"/>
          <ac:picMkLst>
            <pc:docMk/>
            <pc:sldMk cId="1555890099" sldId="289"/>
            <ac:picMk id="3" creationId="{102417CE-3519-C1EE-5F68-A430D0613D81}"/>
          </ac:picMkLst>
        </pc:picChg>
        <pc:picChg chg="del">
          <ac:chgData name="Ge, Ling" userId="d1c05eed-3d7f-40bd-bee3-59efee68a89a" providerId="ADAL" clId="{7C47006B-2BEC-4B95-A5E8-06886F62F76D}" dt="2023-01-30T05:05:24.592" v="721" actId="478"/>
          <ac:picMkLst>
            <pc:docMk/>
            <pc:sldMk cId="1555890099" sldId="289"/>
            <ac:picMk id="1026" creationId="{60CC2ED0-BA76-14A7-4904-39E626308264}"/>
          </ac:picMkLst>
        </pc:picChg>
        <pc:picChg chg="del">
          <ac:chgData name="Ge, Ling" userId="d1c05eed-3d7f-40bd-bee3-59efee68a89a" providerId="ADAL" clId="{7C47006B-2BEC-4B95-A5E8-06886F62F76D}" dt="2023-01-30T05:05:27.173" v="722" actId="478"/>
          <ac:picMkLst>
            <pc:docMk/>
            <pc:sldMk cId="1555890099" sldId="289"/>
            <ac:picMk id="1028" creationId="{C9E68BFF-9F4D-720A-65B6-9FB000CD069A}"/>
          </ac:picMkLst>
        </pc:picChg>
      </pc:sldChg>
      <pc:sldChg chg="addSp delSp modSp new mod">
        <pc:chgData name="Ge, Ling" userId="d1c05eed-3d7f-40bd-bee3-59efee68a89a" providerId="ADAL" clId="{7C47006B-2BEC-4B95-A5E8-06886F62F76D}" dt="2023-01-30T05:04:41.087" v="720" actId="20577"/>
        <pc:sldMkLst>
          <pc:docMk/>
          <pc:sldMk cId="1945963970" sldId="290"/>
        </pc:sldMkLst>
        <pc:spChg chg="mod">
          <ac:chgData name="Ge, Ling" userId="d1c05eed-3d7f-40bd-bee3-59efee68a89a" providerId="ADAL" clId="{7C47006B-2BEC-4B95-A5E8-06886F62F76D}" dt="2023-01-30T05:04:41.087" v="720" actId="20577"/>
          <ac:spMkLst>
            <pc:docMk/>
            <pc:sldMk cId="1945963970" sldId="290"/>
            <ac:spMk id="2" creationId="{A74E8419-EA00-5C0E-85CC-A125CF07638E}"/>
          </ac:spMkLst>
        </pc:spChg>
        <pc:spChg chg="add del">
          <ac:chgData name="Ge, Ling" userId="d1c05eed-3d7f-40bd-bee3-59efee68a89a" providerId="ADAL" clId="{7C47006B-2BEC-4B95-A5E8-06886F62F76D}" dt="2023-01-30T05:04:18.001" v="715" actId="478"/>
          <ac:spMkLst>
            <pc:docMk/>
            <pc:sldMk cId="1945963970" sldId="290"/>
            <ac:spMk id="3" creationId="{07A969F8-769E-C992-4735-E6AC5D50A6AB}"/>
          </ac:spMkLst>
        </pc:spChg>
        <pc:picChg chg="add mod">
          <ac:chgData name="Ge, Ling" userId="d1c05eed-3d7f-40bd-bee3-59efee68a89a" providerId="ADAL" clId="{7C47006B-2BEC-4B95-A5E8-06886F62F76D}" dt="2023-01-30T05:04:31.501" v="718" actId="1076"/>
          <ac:picMkLst>
            <pc:docMk/>
            <pc:sldMk cId="1945963970" sldId="290"/>
            <ac:picMk id="4" creationId="{CAE19A6D-4AB3-D867-39D5-17460EDC2D28}"/>
          </ac:picMkLst>
        </pc:picChg>
      </pc:sldChg>
      <pc:sldChg chg="modSp new del mod">
        <pc:chgData name="Ge, Ling" userId="d1c05eed-3d7f-40bd-bee3-59efee68a89a" providerId="ADAL" clId="{7C47006B-2BEC-4B95-A5E8-06886F62F76D}" dt="2023-02-02T17:33:16.919" v="3353" actId="47"/>
        <pc:sldMkLst>
          <pc:docMk/>
          <pc:sldMk cId="952911387" sldId="291"/>
        </pc:sldMkLst>
        <pc:spChg chg="mod">
          <ac:chgData name="Ge, Ling" userId="d1c05eed-3d7f-40bd-bee3-59efee68a89a" providerId="ADAL" clId="{7C47006B-2BEC-4B95-A5E8-06886F62F76D}" dt="2023-02-02T17:32:29.242" v="3352" actId="20577"/>
          <ac:spMkLst>
            <pc:docMk/>
            <pc:sldMk cId="952911387" sldId="291"/>
            <ac:spMk id="2" creationId="{A3ECEF94-3B3A-1409-41C2-5A95215BB317}"/>
          </ac:spMkLst>
        </pc:spChg>
      </pc:sldChg>
      <pc:sldChg chg="addSp delSp modSp new mod modClrScheme chgLayout">
        <pc:chgData name="Ge, Ling" userId="d1c05eed-3d7f-40bd-bee3-59efee68a89a" providerId="ADAL" clId="{7C47006B-2BEC-4B95-A5E8-06886F62F76D}" dt="2023-02-02T18:23:55.618" v="4176" actId="20577"/>
        <pc:sldMkLst>
          <pc:docMk/>
          <pc:sldMk cId="1979254321" sldId="291"/>
        </pc:sldMkLst>
        <pc:spChg chg="add del mod ord">
          <ac:chgData name="Ge, Ling" userId="d1c05eed-3d7f-40bd-bee3-59efee68a89a" providerId="ADAL" clId="{7C47006B-2BEC-4B95-A5E8-06886F62F76D}" dt="2023-02-02T18:03:00.865" v="3570" actId="947"/>
          <ac:spMkLst>
            <pc:docMk/>
            <pc:sldMk cId="1979254321" sldId="291"/>
            <ac:spMk id="2" creationId="{587DF28A-4D6F-4356-1AF9-83C2332391ED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3" creationId="{78BCAE6E-2A30-AC3B-E762-AE46C45BE4DB}"/>
          </ac:spMkLst>
        </pc:spChg>
        <pc:spChg chg="add del mod ord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4" creationId="{ED3273B1-3BAA-82DB-41F1-6D9947D61089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5" creationId="{CD08193E-4D05-2BFF-A741-8FBA83CF2031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6" creationId="{CF32FDCE-D4AB-4C2C-67E9-5E397995DF89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7" creationId="{1441D0B0-7162-A1FE-2E75-1BB9C9B654BA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8" creationId="{CAE4219B-46BE-97BB-29DD-A15554528BE2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9" creationId="{7C5F459C-F2FA-F939-7384-E228C2FC3115}"/>
          </ac:spMkLst>
        </pc:spChg>
        <pc:spChg chg="add del">
          <ac:chgData name="Ge, Ling" userId="d1c05eed-3d7f-40bd-bee3-59efee68a89a" providerId="ADAL" clId="{7C47006B-2BEC-4B95-A5E8-06886F62F76D}" dt="2023-02-02T18:02:04.713" v="3552" actId="478"/>
          <ac:spMkLst>
            <pc:docMk/>
            <pc:sldMk cId="1979254321" sldId="291"/>
            <ac:spMk id="10" creationId="{ED58E775-5061-5B71-1B45-C49804CF88FB}"/>
          </ac:spMkLst>
        </pc:spChg>
        <pc:spChg chg="add del mod ord">
          <ac:chgData name="Ge, Ling" userId="d1c05eed-3d7f-40bd-bee3-59efee68a89a" providerId="ADAL" clId="{7C47006B-2BEC-4B95-A5E8-06886F62F76D}" dt="2023-02-02T18:01:57.233" v="3551" actId="700"/>
          <ac:spMkLst>
            <pc:docMk/>
            <pc:sldMk cId="1979254321" sldId="291"/>
            <ac:spMk id="11" creationId="{AB9C7B80-A232-57EF-9B99-F68DF6C6A751}"/>
          </ac:spMkLst>
        </pc:spChg>
        <pc:spChg chg="add del mod ord">
          <ac:chgData name="Ge, Ling" userId="d1c05eed-3d7f-40bd-bee3-59efee68a89a" providerId="ADAL" clId="{7C47006B-2BEC-4B95-A5E8-06886F62F76D}" dt="2023-02-02T18:01:57.233" v="3551" actId="700"/>
          <ac:spMkLst>
            <pc:docMk/>
            <pc:sldMk cId="1979254321" sldId="291"/>
            <ac:spMk id="12" creationId="{6787DCB9-19A0-7750-39A8-25613CC96364}"/>
          </ac:spMkLst>
        </pc:spChg>
        <pc:spChg chg="add del mod">
          <ac:chgData name="Ge, Ling" userId="d1c05eed-3d7f-40bd-bee3-59efee68a89a" providerId="ADAL" clId="{7C47006B-2BEC-4B95-A5E8-06886F62F76D}" dt="2023-02-02T18:04:11.022" v="3601" actId="478"/>
          <ac:spMkLst>
            <pc:docMk/>
            <pc:sldMk cId="1979254321" sldId="291"/>
            <ac:spMk id="13" creationId="{75CEC52B-D897-1436-73D7-C640E03AAE2F}"/>
          </ac:spMkLst>
        </pc:spChg>
        <pc:spChg chg="add del mod">
          <ac:chgData name="Ge, Ling" userId="d1c05eed-3d7f-40bd-bee3-59efee68a89a" providerId="ADAL" clId="{7C47006B-2BEC-4B95-A5E8-06886F62F76D}" dt="2023-02-02T18:04:14.600" v="3602" actId="478"/>
          <ac:spMkLst>
            <pc:docMk/>
            <pc:sldMk cId="1979254321" sldId="291"/>
            <ac:spMk id="15" creationId="{69E2ADCF-25D5-9292-5C1F-A30D5784F01F}"/>
          </ac:spMkLst>
        </pc:spChg>
        <pc:spChg chg="add del mod">
          <ac:chgData name="Ge, Ling" userId="d1c05eed-3d7f-40bd-bee3-59efee68a89a" providerId="ADAL" clId="{7C47006B-2BEC-4B95-A5E8-06886F62F76D}" dt="2023-02-02T18:12:47.985" v="3694" actId="478"/>
          <ac:spMkLst>
            <pc:docMk/>
            <pc:sldMk cId="1979254321" sldId="291"/>
            <ac:spMk id="17" creationId="{2D8EBFEF-D221-F0A5-F7FB-D4EFD3BE201B}"/>
          </ac:spMkLst>
        </pc:spChg>
        <pc:spChg chg="add del mod">
          <ac:chgData name="Ge, Ling" userId="d1c05eed-3d7f-40bd-bee3-59efee68a89a" providerId="ADAL" clId="{7C47006B-2BEC-4B95-A5E8-06886F62F76D}" dt="2023-02-02T18:14:32.856" v="3713"/>
          <ac:spMkLst>
            <pc:docMk/>
            <pc:sldMk cId="1979254321" sldId="291"/>
            <ac:spMk id="18" creationId="{52AAA9A3-222F-3628-3789-3B0B3D2A8B3C}"/>
          </ac:spMkLst>
        </pc:spChg>
        <pc:spChg chg="add mod">
          <ac:chgData name="Ge, Ling" userId="d1c05eed-3d7f-40bd-bee3-59efee68a89a" providerId="ADAL" clId="{7C47006B-2BEC-4B95-A5E8-06886F62F76D}" dt="2023-02-02T18:23:55.618" v="4176" actId="20577"/>
          <ac:spMkLst>
            <pc:docMk/>
            <pc:sldMk cId="1979254321" sldId="291"/>
            <ac:spMk id="19" creationId="{4B16C2DE-EB20-9FBE-4A09-23D5DEAA7BA0}"/>
          </ac:spMkLst>
        </pc:spChg>
        <pc:graphicFrameChg chg="add mod modGraphic">
          <ac:chgData name="Ge, Ling" userId="d1c05eed-3d7f-40bd-bee3-59efee68a89a" providerId="ADAL" clId="{7C47006B-2BEC-4B95-A5E8-06886F62F76D}" dt="2023-02-02T18:14:11.676" v="3709" actId="20577"/>
          <ac:graphicFrameMkLst>
            <pc:docMk/>
            <pc:sldMk cId="1979254321" sldId="291"/>
            <ac:graphicFrameMk id="16" creationId="{AC2EE6B4-C61A-68FD-8C78-FC4F31070AF3}"/>
          </ac:graphicFrameMkLst>
        </pc:graphicFrameChg>
      </pc:sldChg>
      <pc:sldChg chg="addSp delSp modSp new mod modClrScheme chgLayout">
        <pc:chgData name="Ge, Ling" userId="d1c05eed-3d7f-40bd-bee3-59efee68a89a" providerId="ADAL" clId="{7C47006B-2BEC-4B95-A5E8-06886F62F76D}" dt="2023-02-05T18:02:43.097" v="8075" actId="207"/>
        <pc:sldMkLst>
          <pc:docMk/>
          <pc:sldMk cId="936563907" sldId="292"/>
        </pc:sldMkLst>
        <pc:spChg chg="del mod ord">
          <ac:chgData name="Ge, Ling" userId="d1c05eed-3d7f-40bd-bee3-59efee68a89a" providerId="ADAL" clId="{7C47006B-2BEC-4B95-A5E8-06886F62F76D}" dt="2023-02-05T17:24:04.216" v="6787" actId="700"/>
          <ac:spMkLst>
            <pc:docMk/>
            <pc:sldMk cId="936563907" sldId="292"/>
            <ac:spMk id="2" creationId="{6AB1363F-188B-0A75-D752-2656D711CAFD}"/>
          </ac:spMkLst>
        </pc:spChg>
        <pc:spChg chg="del mod ord">
          <ac:chgData name="Ge, Ling" userId="d1c05eed-3d7f-40bd-bee3-59efee68a89a" providerId="ADAL" clId="{7C47006B-2BEC-4B95-A5E8-06886F62F76D}" dt="2023-02-05T17:24:04.216" v="6787" actId="700"/>
          <ac:spMkLst>
            <pc:docMk/>
            <pc:sldMk cId="936563907" sldId="292"/>
            <ac:spMk id="3" creationId="{E27A99E8-8D2C-5914-27A0-AC27D1DC3CE8}"/>
          </ac:spMkLst>
        </pc:spChg>
        <pc:spChg chg="add mod ord">
          <ac:chgData name="Ge, Ling" userId="d1c05eed-3d7f-40bd-bee3-59efee68a89a" providerId="ADAL" clId="{7C47006B-2BEC-4B95-A5E8-06886F62F76D}" dt="2023-02-05T17:40:20.725" v="7397" actId="1076"/>
          <ac:spMkLst>
            <pc:docMk/>
            <pc:sldMk cId="936563907" sldId="292"/>
            <ac:spMk id="4" creationId="{5BAEE439-30A9-4D7E-9599-39EBFFB890B8}"/>
          </ac:spMkLst>
        </pc:spChg>
        <pc:spChg chg="add del mod ord">
          <ac:chgData name="Ge, Ling" userId="d1c05eed-3d7f-40bd-bee3-59efee68a89a" providerId="ADAL" clId="{7C47006B-2BEC-4B95-A5E8-06886F62F76D}" dt="2023-02-05T17:26:00.135" v="6876" actId="478"/>
          <ac:spMkLst>
            <pc:docMk/>
            <pc:sldMk cId="936563907" sldId="292"/>
            <ac:spMk id="5" creationId="{4F8FD675-C944-7D6A-EFA6-D48512591E62}"/>
          </ac:spMkLst>
        </pc:spChg>
        <pc:spChg chg="add del mod">
          <ac:chgData name="Ge, Ling" userId="d1c05eed-3d7f-40bd-bee3-59efee68a89a" providerId="ADAL" clId="{7C47006B-2BEC-4B95-A5E8-06886F62F76D}" dt="2023-02-05T17:26:04.159" v="6877" actId="478"/>
          <ac:spMkLst>
            <pc:docMk/>
            <pc:sldMk cId="936563907" sldId="292"/>
            <ac:spMk id="7" creationId="{810B49C4-CB95-4805-4D4F-B2D2B6917B34}"/>
          </ac:spMkLst>
        </pc:spChg>
        <pc:spChg chg="add mod">
          <ac:chgData name="Ge, Ling" userId="d1c05eed-3d7f-40bd-bee3-59efee68a89a" providerId="ADAL" clId="{7C47006B-2BEC-4B95-A5E8-06886F62F76D}" dt="2023-02-05T18:02:43.097" v="8075" actId="207"/>
          <ac:spMkLst>
            <pc:docMk/>
            <pc:sldMk cId="936563907" sldId="292"/>
            <ac:spMk id="8" creationId="{744C7579-7F45-F3D9-05F2-50661218C6EF}"/>
          </ac:spMkLst>
        </pc:spChg>
        <pc:picChg chg="add mod">
          <ac:chgData name="Ge, Ling" userId="d1c05eed-3d7f-40bd-bee3-59efee68a89a" providerId="ADAL" clId="{7C47006B-2BEC-4B95-A5E8-06886F62F76D}" dt="2023-02-05T17:42:54.969" v="7681" actId="1076"/>
          <ac:picMkLst>
            <pc:docMk/>
            <pc:sldMk cId="936563907" sldId="292"/>
            <ac:picMk id="10" creationId="{0D5681F3-5E9E-7A18-7DD1-25B4D8F97342}"/>
          </ac:picMkLst>
        </pc:picChg>
        <pc:picChg chg="add mod">
          <ac:chgData name="Ge, Ling" userId="d1c05eed-3d7f-40bd-bee3-59efee68a89a" providerId="ADAL" clId="{7C47006B-2BEC-4B95-A5E8-06886F62F76D}" dt="2023-02-05T17:42:58.518" v="7682" actId="1076"/>
          <ac:picMkLst>
            <pc:docMk/>
            <pc:sldMk cId="936563907" sldId="292"/>
            <ac:picMk id="12" creationId="{8297D1F4-D064-D20A-BB80-94EA331F05CC}"/>
          </ac:picMkLst>
        </pc:picChg>
        <pc:picChg chg="add mod">
          <ac:chgData name="Ge, Ling" userId="d1c05eed-3d7f-40bd-bee3-59efee68a89a" providerId="ADAL" clId="{7C47006B-2BEC-4B95-A5E8-06886F62F76D}" dt="2023-02-05T17:40:34.547" v="7401" actId="1076"/>
          <ac:picMkLst>
            <pc:docMk/>
            <pc:sldMk cId="936563907" sldId="292"/>
            <ac:picMk id="14" creationId="{B1F08AC2-25DC-4993-208C-7D518ECF7BB5}"/>
          </ac:picMkLst>
        </pc:picChg>
      </pc:sldChg>
      <pc:sldChg chg="addSp modSp new mod">
        <pc:chgData name="Ge, Ling" userId="d1c05eed-3d7f-40bd-bee3-59efee68a89a" providerId="ADAL" clId="{7C47006B-2BEC-4B95-A5E8-06886F62F76D}" dt="2023-02-05T18:03:22.414" v="8080" actId="1076"/>
        <pc:sldMkLst>
          <pc:docMk/>
          <pc:sldMk cId="1459676454" sldId="293"/>
        </pc:sldMkLst>
        <pc:spChg chg="mod">
          <ac:chgData name="Ge, Ling" userId="d1c05eed-3d7f-40bd-bee3-59efee68a89a" providerId="ADAL" clId="{7C47006B-2BEC-4B95-A5E8-06886F62F76D}" dt="2023-02-05T17:45:28.108" v="7716" actId="20577"/>
          <ac:spMkLst>
            <pc:docMk/>
            <pc:sldMk cId="1459676454" sldId="293"/>
            <ac:spMk id="2" creationId="{FE47B28B-0A09-8FD5-74D6-6BED974C8F78}"/>
          </ac:spMkLst>
        </pc:spChg>
        <pc:spChg chg="mod">
          <ac:chgData name="Ge, Ling" userId="d1c05eed-3d7f-40bd-bee3-59efee68a89a" providerId="ADAL" clId="{7C47006B-2BEC-4B95-A5E8-06886F62F76D}" dt="2023-02-05T18:03:16.491" v="8079" actId="20577"/>
          <ac:spMkLst>
            <pc:docMk/>
            <pc:sldMk cId="1459676454" sldId="293"/>
            <ac:spMk id="3" creationId="{C3CCBA61-5E06-EEBF-DE5F-2A2B51AB0A77}"/>
          </ac:spMkLst>
        </pc:spChg>
        <pc:picChg chg="add mod">
          <ac:chgData name="Ge, Ling" userId="d1c05eed-3d7f-40bd-bee3-59efee68a89a" providerId="ADAL" clId="{7C47006B-2BEC-4B95-A5E8-06886F62F76D}" dt="2023-02-05T17:54:44.776" v="7881" actId="14100"/>
          <ac:picMkLst>
            <pc:docMk/>
            <pc:sldMk cId="1459676454" sldId="293"/>
            <ac:picMk id="5" creationId="{E34B1974-42F7-0F81-85BE-4CA2C4D8530D}"/>
          </ac:picMkLst>
        </pc:picChg>
        <pc:picChg chg="add mod">
          <ac:chgData name="Ge, Ling" userId="d1c05eed-3d7f-40bd-bee3-59efee68a89a" providerId="ADAL" clId="{7C47006B-2BEC-4B95-A5E8-06886F62F76D}" dt="2023-02-05T17:56:09.107" v="7886" actId="14100"/>
          <ac:picMkLst>
            <pc:docMk/>
            <pc:sldMk cId="1459676454" sldId="293"/>
            <ac:picMk id="7" creationId="{B60C0AC7-5BB5-AEFD-0FBE-472D3E8C0B57}"/>
          </ac:picMkLst>
        </pc:picChg>
        <pc:picChg chg="add mod">
          <ac:chgData name="Ge, Ling" userId="d1c05eed-3d7f-40bd-bee3-59efee68a89a" providerId="ADAL" clId="{7C47006B-2BEC-4B95-A5E8-06886F62F76D}" dt="2023-02-05T18:03:22.414" v="8080" actId="1076"/>
          <ac:picMkLst>
            <pc:docMk/>
            <pc:sldMk cId="1459676454" sldId="293"/>
            <ac:picMk id="9" creationId="{C15B015F-E99F-92E2-59C5-B20CC7B811A3}"/>
          </ac:picMkLst>
        </pc:picChg>
      </pc:sldChg>
      <pc:sldChg chg="addSp modSp new mod">
        <pc:chgData name="Ge, Ling" userId="d1c05eed-3d7f-40bd-bee3-59efee68a89a" providerId="ADAL" clId="{7C47006B-2BEC-4B95-A5E8-06886F62F76D}" dt="2023-02-05T18:21:16.066" v="8883" actId="1076"/>
        <pc:sldMkLst>
          <pc:docMk/>
          <pc:sldMk cId="1031241328" sldId="294"/>
        </pc:sldMkLst>
        <pc:spChg chg="mod">
          <ac:chgData name="Ge, Ling" userId="d1c05eed-3d7f-40bd-bee3-59efee68a89a" providerId="ADAL" clId="{7C47006B-2BEC-4B95-A5E8-06886F62F76D}" dt="2023-02-05T18:03:47.450" v="8112" actId="20577"/>
          <ac:spMkLst>
            <pc:docMk/>
            <pc:sldMk cId="1031241328" sldId="294"/>
            <ac:spMk id="2" creationId="{898ACF05-95A3-1DEE-7330-EE2FA403925D}"/>
          </ac:spMkLst>
        </pc:spChg>
        <pc:spChg chg="mod">
          <ac:chgData name="Ge, Ling" userId="d1c05eed-3d7f-40bd-bee3-59efee68a89a" providerId="ADAL" clId="{7C47006B-2BEC-4B95-A5E8-06886F62F76D}" dt="2023-02-05T18:21:16.066" v="8883" actId="1076"/>
          <ac:spMkLst>
            <pc:docMk/>
            <pc:sldMk cId="1031241328" sldId="294"/>
            <ac:spMk id="3" creationId="{59E5EB9C-80AC-6374-F41E-D4D7B5B6025D}"/>
          </ac:spMkLst>
        </pc:spChg>
        <pc:picChg chg="add mod">
          <ac:chgData name="Ge, Ling" userId="d1c05eed-3d7f-40bd-bee3-59efee68a89a" providerId="ADAL" clId="{7C47006B-2BEC-4B95-A5E8-06886F62F76D}" dt="2023-02-05T18:05:05.828" v="8129" actId="1076"/>
          <ac:picMkLst>
            <pc:docMk/>
            <pc:sldMk cId="1031241328" sldId="294"/>
            <ac:picMk id="5" creationId="{C7E15581-14C5-EC4A-ABA0-533201283F6E}"/>
          </ac:picMkLst>
        </pc:picChg>
      </pc:sldChg>
      <pc:sldChg chg="addSp modSp add mod">
        <pc:chgData name="Ge, Ling" userId="d1c05eed-3d7f-40bd-bee3-59efee68a89a" providerId="ADAL" clId="{7C47006B-2BEC-4B95-A5E8-06886F62F76D}" dt="2023-02-06T03:21:45.902" v="9485" actId="208"/>
        <pc:sldMkLst>
          <pc:docMk/>
          <pc:sldMk cId="1328731953" sldId="295"/>
        </pc:sldMkLst>
        <pc:spChg chg="mod">
          <ac:chgData name="Ge, Ling" userId="d1c05eed-3d7f-40bd-bee3-59efee68a89a" providerId="ADAL" clId="{7C47006B-2BEC-4B95-A5E8-06886F62F76D}" dt="2023-02-05T18:23:53.839" v="8905" actId="20577"/>
          <ac:spMkLst>
            <pc:docMk/>
            <pc:sldMk cId="1328731953" sldId="295"/>
            <ac:spMk id="3" creationId="{00000000-0000-0000-0000-000000000000}"/>
          </ac:spMkLst>
        </pc:spChg>
        <pc:spChg chg="mod">
          <ac:chgData name="Ge, Ling" userId="d1c05eed-3d7f-40bd-bee3-59efee68a89a" providerId="ADAL" clId="{7C47006B-2BEC-4B95-A5E8-06886F62F76D}" dt="2023-02-06T03:17:58.042" v="9448" actId="20577"/>
          <ac:spMkLst>
            <pc:docMk/>
            <pc:sldMk cId="1328731953" sldId="295"/>
            <ac:spMk id="4" creationId="{00000000-0000-0000-0000-000000000000}"/>
          </ac:spMkLst>
        </pc:spChg>
        <pc:spChg chg="add mod">
          <ac:chgData name="Ge, Ling" userId="d1c05eed-3d7f-40bd-bee3-59efee68a89a" providerId="ADAL" clId="{7C47006B-2BEC-4B95-A5E8-06886F62F76D}" dt="2023-02-06T03:21:27.265" v="9482" actId="1076"/>
          <ac:spMkLst>
            <pc:docMk/>
            <pc:sldMk cId="1328731953" sldId="295"/>
            <ac:spMk id="8" creationId="{5769D3E0-6137-E39F-8D15-1A2BB63790DD}"/>
          </ac:spMkLst>
        </pc:spChg>
        <pc:picChg chg="add mod">
          <ac:chgData name="Ge, Ling" userId="d1c05eed-3d7f-40bd-bee3-59efee68a89a" providerId="ADAL" clId="{7C47006B-2BEC-4B95-A5E8-06886F62F76D}" dt="2023-02-06T03:18:18.899" v="9453" actId="14100"/>
          <ac:picMkLst>
            <pc:docMk/>
            <pc:sldMk cId="1328731953" sldId="295"/>
            <ac:picMk id="5" creationId="{FB1BD6B2-5CFD-18A1-AC20-78B71C9483E2}"/>
          </ac:picMkLst>
        </pc:picChg>
        <pc:picChg chg="add mod">
          <ac:chgData name="Ge, Ling" userId="d1c05eed-3d7f-40bd-bee3-59efee68a89a" providerId="ADAL" clId="{7C47006B-2BEC-4B95-A5E8-06886F62F76D}" dt="2023-02-06T03:18:59.847" v="9457" actId="14100"/>
          <ac:picMkLst>
            <pc:docMk/>
            <pc:sldMk cId="1328731953" sldId="295"/>
            <ac:picMk id="7" creationId="{2880B054-04DB-59B3-9CE9-AA55E866E809}"/>
          </ac:picMkLst>
        </pc:picChg>
        <pc:cxnChg chg="add mod">
          <ac:chgData name="Ge, Ling" userId="d1c05eed-3d7f-40bd-bee3-59efee68a89a" providerId="ADAL" clId="{7C47006B-2BEC-4B95-A5E8-06886F62F76D}" dt="2023-02-06T03:21:45.902" v="9485" actId="208"/>
          <ac:cxnSpMkLst>
            <pc:docMk/>
            <pc:sldMk cId="1328731953" sldId="295"/>
            <ac:cxnSpMk id="10" creationId="{6373BDF1-F3F9-A3EA-0929-6E41850CF8FA}"/>
          </ac:cxnSpMkLst>
        </pc:cxnChg>
      </pc:sldChg>
      <pc:sldChg chg="addSp delSp modSp new mod modClrScheme chgLayout">
        <pc:chgData name="Ge, Ling" userId="d1c05eed-3d7f-40bd-bee3-59efee68a89a" providerId="ADAL" clId="{7C47006B-2BEC-4B95-A5E8-06886F62F76D}" dt="2023-02-06T04:18:21.950" v="9929" actId="14100"/>
        <pc:sldMkLst>
          <pc:docMk/>
          <pc:sldMk cId="2446885049" sldId="296"/>
        </pc:sldMkLst>
        <pc:spChg chg="del mod ord">
          <ac:chgData name="Ge, Ling" userId="d1c05eed-3d7f-40bd-bee3-59efee68a89a" providerId="ADAL" clId="{7C47006B-2BEC-4B95-A5E8-06886F62F76D}" dt="2023-02-06T03:22:20.711" v="9487" actId="700"/>
          <ac:spMkLst>
            <pc:docMk/>
            <pc:sldMk cId="2446885049" sldId="296"/>
            <ac:spMk id="2" creationId="{544DAE05-D6B7-4E82-AE47-18CE4D709C28}"/>
          </ac:spMkLst>
        </pc:spChg>
        <pc:spChg chg="del mod ord">
          <ac:chgData name="Ge, Ling" userId="d1c05eed-3d7f-40bd-bee3-59efee68a89a" providerId="ADAL" clId="{7C47006B-2BEC-4B95-A5E8-06886F62F76D}" dt="2023-02-06T03:22:20.711" v="9487" actId="700"/>
          <ac:spMkLst>
            <pc:docMk/>
            <pc:sldMk cId="2446885049" sldId="296"/>
            <ac:spMk id="3" creationId="{31D0B481-9C9B-89D0-E952-3B27C70498A4}"/>
          </ac:spMkLst>
        </pc:spChg>
        <pc:spChg chg="add mod ord">
          <ac:chgData name="Ge, Ling" userId="d1c05eed-3d7f-40bd-bee3-59efee68a89a" providerId="ADAL" clId="{7C47006B-2BEC-4B95-A5E8-06886F62F76D}" dt="2023-02-06T04:04:01.895" v="9512" actId="20577"/>
          <ac:spMkLst>
            <pc:docMk/>
            <pc:sldMk cId="2446885049" sldId="296"/>
            <ac:spMk id="4" creationId="{4581F4DF-EDAC-2B9D-2F2A-07668AC63AFD}"/>
          </ac:spMkLst>
        </pc:spChg>
        <pc:spChg chg="add mod ord">
          <ac:chgData name="Ge, Ling" userId="d1c05eed-3d7f-40bd-bee3-59efee68a89a" providerId="ADAL" clId="{7C47006B-2BEC-4B95-A5E8-06886F62F76D}" dt="2023-02-06T04:14:27.496" v="9875" actId="20577"/>
          <ac:spMkLst>
            <pc:docMk/>
            <pc:sldMk cId="2446885049" sldId="296"/>
            <ac:spMk id="5" creationId="{975FE007-1FB9-9C1E-1AB5-FBAF7FADA084}"/>
          </ac:spMkLst>
        </pc:spChg>
        <pc:spChg chg="add mod">
          <ac:chgData name="Ge, Ling" userId="d1c05eed-3d7f-40bd-bee3-59efee68a89a" providerId="ADAL" clId="{7C47006B-2BEC-4B95-A5E8-06886F62F76D}" dt="2023-02-06T04:18:21.950" v="9929" actId="14100"/>
          <ac:spMkLst>
            <pc:docMk/>
            <pc:sldMk cId="2446885049" sldId="296"/>
            <ac:spMk id="16" creationId="{487A88A4-6822-CD42-9133-7E810884711A}"/>
          </ac:spMkLst>
        </pc:spChg>
        <pc:picChg chg="add mod">
          <ac:chgData name="Ge, Ling" userId="d1c05eed-3d7f-40bd-bee3-59efee68a89a" providerId="ADAL" clId="{7C47006B-2BEC-4B95-A5E8-06886F62F76D}" dt="2023-02-06T04:07:57.772" v="9685" actId="1076"/>
          <ac:picMkLst>
            <pc:docMk/>
            <pc:sldMk cId="2446885049" sldId="296"/>
            <ac:picMk id="7" creationId="{977C273E-B6CE-F481-1763-50552D61AD00}"/>
          </ac:picMkLst>
        </pc:picChg>
        <pc:picChg chg="add mod">
          <ac:chgData name="Ge, Ling" userId="d1c05eed-3d7f-40bd-bee3-59efee68a89a" providerId="ADAL" clId="{7C47006B-2BEC-4B95-A5E8-06886F62F76D}" dt="2023-02-06T04:06:10.040" v="9558" actId="1076"/>
          <ac:picMkLst>
            <pc:docMk/>
            <pc:sldMk cId="2446885049" sldId="296"/>
            <ac:picMk id="9" creationId="{017C83D3-C72A-9400-08DD-DFE81CA9E568}"/>
          </ac:picMkLst>
        </pc:picChg>
        <pc:picChg chg="add mod">
          <ac:chgData name="Ge, Ling" userId="d1c05eed-3d7f-40bd-bee3-59efee68a89a" providerId="ADAL" clId="{7C47006B-2BEC-4B95-A5E8-06886F62F76D}" dt="2023-02-06T04:09:02.450" v="9729" actId="1076"/>
          <ac:picMkLst>
            <pc:docMk/>
            <pc:sldMk cId="2446885049" sldId="296"/>
            <ac:picMk id="10" creationId="{6DB336D4-95D1-9DCB-DEBC-FAB4A4146F02}"/>
          </ac:picMkLst>
        </pc:picChg>
        <pc:picChg chg="add del mod">
          <ac:chgData name="Ge, Ling" userId="d1c05eed-3d7f-40bd-bee3-59efee68a89a" providerId="ADAL" clId="{7C47006B-2BEC-4B95-A5E8-06886F62F76D}" dt="2023-02-06T04:12:19.434" v="9785" actId="478"/>
          <ac:picMkLst>
            <pc:docMk/>
            <pc:sldMk cId="2446885049" sldId="296"/>
            <ac:picMk id="12" creationId="{2B74E6BA-7F15-5257-0264-A43ED8523404}"/>
          </ac:picMkLst>
        </pc:picChg>
        <pc:picChg chg="add mod">
          <ac:chgData name="Ge, Ling" userId="d1c05eed-3d7f-40bd-bee3-59efee68a89a" providerId="ADAL" clId="{7C47006B-2BEC-4B95-A5E8-06886F62F76D}" dt="2023-02-06T04:15:40.059" v="9880" actId="1076"/>
          <ac:picMkLst>
            <pc:docMk/>
            <pc:sldMk cId="2446885049" sldId="296"/>
            <ac:picMk id="14" creationId="{0CA5114D-3479-2136-73B4-3A365ADD5B54}"/>
          </ac:picMkLst>
        </pc:picChg>
      </pc:sldChg>
      <pc:sldChg chg="modSp new mod">
        <pc:chgData name="Ge, Ling" userId="d1c05eed-3d7f-40bd-bee3-59efee68a89a" providerId="ADAL" clId="{7C47006B-2BEC-4B95-A5E8-06886F62F76D}" dt="2023-02-06T05:02:16.393" v="10068" actId="20577"/>
        <pc:sldMkLst>
          <pc:docMk/>
          <pc:sldMk cId="4031150464" sldId="297"/>
        </pc:sldMkLst>
        <pc:spChg chg="mod">
          <ac:chgData name="Ge, Ling" userId="d1c05eed-3d7f-40bd-bee3-59efee68a89a" providerId="ADAL" clId="{7C47006B-2BEC-4B95-A5E8-06886F62F76D}" dt="2023-02-06T04:23:42.337" v="10002" actId="20577"/>
          <ac:spMkLst>
            <pc:docMk/>
            <pc:sldMk cId="4031150464" sldId="297"/>
            <ac:spMk id="2" creationId="{94E7239B-C988-A65C-4FD9-130AC64C6380}"/>
          </ac:spMkLst>
        </pc:spChg>
        <pc:spChg chg="mod">
          <ac:chgData name="Ge, Ling" userId="d1c05eed-3d7f-40bd-bee3-59efee68a89a" providerId="ADAL" clId="{7C47006B-2BEC-4B95-A5E8-06886F62F76D}" dt="2023-02-06T05:02:16.393" v="10068" actId="20577"/>
          <ac:spMkLst>
            <pc:docMk/>
            <pc:sldMk cId="4031150464" sldId="297"/>
            <ac:spMk id="3" creationId="{7A1475E3-ACD6-3BE6-92AC-3D339A40D2AE}"/>
          </ac:spMkLst>
        </pc:spChg>
      </pc:sldChg>
      <pc:sldChg chg="new del">
        <pc:chgData name="Ge, Ling" userId="d1c05eed-3d7f-40bd-bee3-59efee68a89a" providerId="ADAL" clId="{7C47006B-2BEC-4B95-A5E8-06886F62F76D}" dt="2023-02-06T05:03:47.640" v="10070" actId="47"/>
        <pc:sldMkLst>
          <pc:docMk/>
          <pc:sldMk cId="824306806" sldId="298"/>
        </pc:sldMkLst>
      </pc:sldChg>
      <pc:sldChg chg="addSp delSp modSp add mod">
        <pc:chgData name="Ge, Ling" userId="d1c05eed-3d7f-40bd-bee3-59efee68a89a" providerId="ADAL" clId="{7C47006B-2BEC-4B95-A5E8-06886F62F76D}" dt="2023-02-06T05:49:00.308" v="10672" actId="1076"/>
        <pc:sldMkLst>
          <pc:docMk/>
          <pc:sldMk cId="2442648019" sldId="298"/>
        </pc:sldMkLst>
        <pc:spChg chg="mod">
          <ac:chgData name="Ge, Ling" userId="d1c05eed-3d7f-40bd-bee3-59efee68a89a" providerId="ADAL" clId="{7C47006B-2BEC-4B95-A5E8-06886F62F76D}" dt="2023-02-06T05:39:36.796" v="10160" actId="20577"/>
          <ac:spMkLst>
            <pc:docMk/>
            <pc:sldMk cId="2442648019" sldId="298"/>
            <ac:spMk id="3" creationId="{00000000-0000-0000-0000-000000000000}"/>
          </ac:spMkLst>
        </pc:spChg>
        <pc:spChg chg="del">
          <ac:chgData name="Ge, Ling" userId="d1c05eed-3d7f-40bd-bee3-59efee68a89a" providerId="ADAL" clId="{7C47006B-2BEC-4B95-A5E8-06886F62F76D}" dt="2023-02-06T05:09:45.527" v="10113" actId="478"/>
          <ac:spMkLst>
            <pc:docMk/>
            <pc:sldMk cId="2442648019" sldId="298"/>
            <ac:spMk id="4" creationId="{00000000-0000-0000-0000-000000000000}"/>
          </ac:spMkLst>
        </pc:spChg>
        <pc:spChg chg="add mod">
          <ac:chgData name="Ge, Ling" userId="d1c05eed-3d7f-40bd-bee3-59efee68a89a" providerId="ADAL" clId="{7C47006B-2BEC-4B95-A5E8-06886F62F76D}" dt="2023-02-06T05:49:00.308" v="10672" actId="1076"/>
          <ac:spMkLst>
            <pc:docMk/>
            <pc:sldMk cId="2442648019" sldId="298"/>
            <ac:spMk id="6" creationId="{0D80DFE4-F49C-4377-F642-A1C7FAFBF637}"/>
          </ac:spMkLst>
        </pc:spChg>
        <pc:spChg chg="del">
          <ac:chgData name="Ge, Ling" userId="d1c05eed-3d7f-40bd-bee3-59efee68a89a" providerId="ADAL" clId="{7C47006B-2BEC-4B95-A5E8-06886F62F76D}" dt="2023-02-06T05:09:57.921" v="10116" actId="478"/>
          <ac:spMkLst>
            <pc:docMk/>
            <pc:sldMk cId="2442648019" sldId="298"/>
            <ac:spMk id="8" creationId="{5769D3E0-6137-E39F-8D15-1A2BB63790DD}"/>
          </ac:spMkLst>
        </pc:spChg>
        <pc:picChg chg="del">
          <ac:chgData name="Ge, Ling" userId="d1c05eed-3d7f-40bd-bee3-59efee68a89a" providerId="ADAL" clId="{7C47006B-2BEC-4B95-A5E8-06886F62F76D}" dt="2023-02-06T05:09:52.353" v="10114" actId="478"/>
          <ac:picMkLst>
            <pc:docMk/>
            <pc:sldMk cId="2442648019" sldId="298"/>
            <ac:picMk id="5" creationId="{FB1BD6B2-5CFD-18A1-AC20-78B71C9483E2}"/>
          </ac:picMkLst>
        </pc:picChg>
        <pc:picChg chg="del">
          <ac:chgData name="Ge, Ling" userId="d1c05eed-3d7f-40bd-bee3-59efee68a89a" providerId="ADAL" clId="{7C47006B-2BEC-4B95-A5E8-06886F62F76D}" dt="2023-02-06T05:09:54.524" v="10115" actId="478"/>
          <ac:picMkLst>
            <pc:docMk/>
            <pc:sldMk cId="2442648019" sldId="298"/>
            <ac:picMk id="7" creationId="{2880B054-04DB-59B3-9CE9-AA55E866E809}"/>
          </ac:picMkLst>
        </pc:picChg>
        <pc:cxnChg chg="del mod">
          <ac:chgData name="Ge, Ling" userId="d1c05eed-3d7f-40bd-bee3-59efee68a89a" providerId="ADAL" clId="{7C47006B-2BEC-4B95-A5E8-06886F62F76D}" dt="2023-02-06T05:09:57.921" v="10116" actId="478"/>
          <ac:cxnSpMkLst>
            <pc:docMk/>
            <pc:sldMk cId="2442648019" sldId="298"/>
            <ac:cxnSpMk id="10" creationId="{6373BDF1-F3F9-A3EA-0929-6E41850CF8FA}"/>
          </ac:cxnSpMkLst>
        </pc:cxnChg>
      </pc:sldChg>
      <pc:sldChg chg="addSp delSp modSp new mod modClrScheme chgLayout">
        <pc:chgData name="Ge, Ling" userId="d1c05eed-3d7f-40bd-bee3-59efee68a89a" providerId="ADAL" clId="{7C47006B-2BEC-4B95-A5E8-06886F62F76D}" dt="2023-02-06T05:54:07.757" v="10961" actId="108"/>
        <pc:sldMkLst>
          <pc:docMk/>
          <pc:sldMk cId="1728187786" sldId="299"/>
        </pc:sldMkLst>
        <pc:spChg chg="del mod ord">
          <ac:chgData name="Ge, Ling" userId="d1c05eed-3d7f-40bd-bee3-59efee68a89a" providerId="ADAL" clId="{7C47006B-2BEC-4B95-A5E8-06886F62F76D}" dt="2023-02-06T05:49:34.428" v="10674" actId="700"/>
          <ac:spMkLst>
            <pc:docMk/>
            <pc:sldMk cId="1728187786" sldId="299"/>
            <ac:spMk id="2" creationId="{71D807B1-DF80-5438-9CF7-9D678195EC83}"/>
          </ac:spMkLst>
        </pc:spChg>
        <pc:spChg chg="del mod ord">
          <ac:chgData name="Ge, Ling" userId="d1c05eed-3d7f-40bd-bee3-59efee68a89a" providerId="ADAL" clId="{7C47006B-2BEC-4B95-A5E8-06886F62F76D}" dt="2023-02-06T05:49:34.428" v="10674" actId="700"/>
          <ac:spMkLst>
            <pc:docMk/>
            <pc:sldMk cId="1728187786" sldId="299"/>
            <ac:spMk id="3" creationId="{1C7B3665-4985-C19D-1104-A62C531C0530}"/>
          </ac:spMkLst>
        </pc:spChg>
        <pc:spChg chg="add mod ord">
          <ac:chgData name="Ge, Ling" userId="d1c05eed-3d7f-40bd-bee3-59efee68a89a" providerId="ADAL" clId="{7C47006B-2BEC-4B95-A5E8-06886F62F76D}" dt="2023-02-06T05:49:38.850" v="10683" actId="20577"/>
          <ac:spMkLst>
            <pc:docMk/>
            <pc:sldMk cId="1728187786" sldId="299"/>
            <ac:spMk id="4" creationId="{B19E6ECE-2821-7EC7-6879-81A0C63F097F}"/>
          </ac:spMkLst>
        </pc:spChg>
        <pc:spChg chg="add mod ord">
          <ac:chgData name="Ge, Ling" userId="d1c05eed-3d7f-40bd-bee3-59efee68a89a" providerId="ADAL" clId="{7C47006B-2BEC-4B95-A5E8-06886F62F76D}" dt="2023-02-06T05:54:07.757" v="10961" actId="108"/>
          <ac:spMkLst>
            <pc:docMk/>
            <pc:sldMk cId="1728187786" sldId="299"/>
            <ac:spMk id="5" creationId="{C04F0578-506C-3229-40C9-7A135D410FF1}"/>
          </ac:spMkLst>
        </pc:spChg>
      </pc:sldChg>
      <pc:sldMasterChg chg="addSldLayout delSldLayout">
        <pc:chgData name="Ge, Ling" userId="d1c05eed-3d7f-40bd-bee3-59efee68a89a" providerId="ADAL" clId="{7C47006B-2BEC-4B95-A5E8-06886F62F76D}" dt="2023-02-04T21:35:02.400" v="6228" actId="47"/>
        <pc:sldMasterMkLst>
          <pc:docMk/>
          <pc:sldMasterMk cId="337065839" sldId="2147483660"/>
        </pc:sldMasterMkLst>
        <pc:sldLayoutChg chg="del">
          <pc:chgData name="Ge, Ling" userId="d1c05eed-3d7f-40bd-bee3-59efee68a89a" providerId="ADAL" clId="{7C47006B-2BEC-4B95-A5E8-06886F62F76D}" dt="2023-01-29T17:44:42.412" v="0" actId="47"/>
          <pc:sldLayoutMkLst>
            <pc:docMk/>
            <pc:sldMasterMk cId="337065839" sldId="2147483660"/>
            <pc:sldLayoutMk cId="2303573644" sldId="2147483665"/>
          </pc:sldLayoutMkLst>
        </pc:sldLayoutChg>
        <pc:sldLayoutChg chg="add del">
          <pc:chgData name="Ge, Ling" userId="d1c05eed-3d7f-40bd-bee3-59efee68a89a" providerId="ADAL" clId="{7C47006B-2BEC-4B95-A5E8-06886F62F76D}" dt="2023-01-30T05:48:08.485" v="1455" actId="47"/>
          <pc:sldLayoutMkLst>
            <pc:docMk/>
            <pc:sldMasterMk cId="337065839" sldId="2147483660"/>
            <pc:sldLayoutMk cId="4216514049" sldId="2147483677"/>
          </pc:sldLayoutMkLst>
        </pc:sldLayoutChg>
        <pc:sldLayoutChg chg="del">
          <pc:chgData name="Ge, Ling" userId="d1c05eed-3d7f-40bd-bee3-59efee68a89a" providerId="ADAL" clId="{7C47006B-2BEC-4B95-A5E8-06886F62F76D}" dt="2023-02-04T21:35:02.400" v="6228" actId="47"/>
          <pc:sldLayoutMkLst>
            <pc:docMk/>
            <pc:sldMasterMk cId="337065839" sldId="2147483660"/>
            <pc:sldLayoutMk cId="3281572578" sldId="214748369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5F4C5-4C8E-42F0-8F0A-E29C6577B22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88F81D-2812-4026-A2BD-F95F71E7C849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229D0BB6-BEE8-444A-BEA9-553C60C4B6C5}" type="parTrans" cxnId="{7B63C947-E8AB-4E31-9B83-7ACE57DDA427}">
      <dgm:prSet/>
      <dgm:spPr/>
      <dgm:t>
        <a:bodyPr/>
        <a:lstStyle/>
        <a:p>
          <a:endParaRPr lang="en-US"/>
        </a:p>
      </dgm:t>
    </dgm:pt>
    <dgm:pt modelId="{61D4DBC7-41C3-428E-9C6B-52245C4C4F68}" type="sibTrans" cxnId="{7B63C947-E8AB-4E31-9B83-7ACE57DDA427}">
      <dgm:prSet/>
      <dgm:spPr/>
      <dgm:t>
        <a:bodyPr/>
        <a:lstStyle/>
        <a:p>
          <a:endParaRPr lang="en-US"/>
        </a:p>
      </dgm:t>
    </dgm:pt>
    <dgm:pt modelId="{58BA1E42-43DE-4147-9C98-0634DC5C67C4}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0E8671AD-3F94-4CA5-85A5-C2ED6EB0EE36}" type="parTrans" cxnId="{97F61EBD-BAF7-4042-BCD7-FDAE8AD3FD06}">
      <dgm:prSet/>
      <dgm:spPr/>
      <dgm:t>
        <a:bodyPr/>
        <a:lstStyle/>
        <a:p>
          <a:endParaRPr lang="en-US"/>
        </a:p>
      </dgm:t>
    </dgm:pt>
    <dgm:pt modelId="{2CDC9EFA-9047-4485-9FF0-47FAF244831C}" type="sibTrans" cxnId="{97F61EBD-BAF7-4042-BCD7-FDAE8AD3FD06}">
      <dgm:prSet/>
      <dgm:spPr/>
      <dgm:t>
        <a:bodyPr/>
        <a:lstStyle/>
        <a:p>
          <a:endParaRPr lang="en-US"/>
        </a:p>
      </dgm:t>
    </dgm:pt>
    <dgm:pt modelId="{2DE8E058-6814-403E-903E-41B0657E9C52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14C8F75E-7AC0-4221-8969-3E89610CB266}" type="parTrans" cxnId="{83FE1E6F-D2C4-4AA1-9E3E-04CE3FBBC659}">
      <dgm:prSet/>
      <dgm:spPr/>
      <dgm:t>
        <a:bodyPr/>
        <a:lstStyle/>
        <a:p>
          <a:endParaRPr lang="en-US"/>
        </a:p>
      </dgm:t>
    </dgm:pt>
    <dgm:pt modelId="{188CAE96-5C3C-4D70-BA4F-C3A9A449ECA8}" type="sibTrans" cxnId="{83FE1E6F-D2C4-4AA1-9E3E-04CE3FBBC659}">
      <dgm:prSet/>
      <dgm:spPr/>
      <dgm:t>
        <a:bodyPr/>
        <a:lstStyle/>
        <a:p>
          <a:endParaRPr lang="en-US"/>
        </a:p>
      </dgm:t>
    </dgm:pt>
    <dgm:pt modelId="{B12D8A98-7416-442D-9EC4-D76E8D87DB65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E93F662F-A4EC-4C37-ABC2-128907E8E1DE}" type="parTrans" cxnId="{6EA8407C-81C4-4664-9EA5-E120731593ED}">
      <dgm:prSet/>
      <dgm:spPr/>
      <dgm:t>
        <a:bodyPr/>
        <a:lstStyle/>
        <a:p>
          <a:endParaRPr lang="en-US"/>
        </a:p>
      </dgm:t>
    </dgm:pt>
    <dgm:pt modelId="{46733474-EB06-4F81-8B06-5C80B2C21B22}" type="sibTrans" cxnId="{6EA8407C-81C4-4664-9EA5-E120731593ED}">
      <dgm:prSet/>
      <dgm:spPr/>
      <dgm:t>
        <a:bodyPr/>
        <a:lstStyle/>
        <a:p>
          <a:endParaRPr lang="en-US"/>
        </a:p>
      </dgm:t>
    </dgm:pt>
    <dgm:pt modelId="{3B3ADB34-37C1-474F-B69F-0E3774CA57A5}" type="pres">
      <dgm:prSet presAssocID="{D1E5F4C5-4C8E-42F0-8F0A-E29C6577B223}" presName="rootnode" presStyleCnt="0">
        <dgm:presLayoutVars>
          <dgm:chMax/>
          <dgm:chPref/>
          <dgm:dir/>
          <dgm:animLvl val="lvl"/>
        </dgm:presLayoutVars>
      </dgm:prSet>
      <dgm:spPr/>
    </dgm:pt>
    <dgm:pt modelId="{E3A26A47-4F6E-44E6-91C8-DF3712CA782A}" type="pres">
      <dgm:prSet presAssocID="{7088F81D-2812-4026-A2BD-F95F71E7C849}" presName="composite" presStyleCnt="0"/>
      <dgm:spPr/>
    </dgm:pt>
    <dgm:pt modelId="{5B3C4992-1870-427E-8475-E6CCCF30B100}" type="pres">
      <dgm:prSet presAssocID="{7088F81D-2812-4026-A2BD-F95F71E7C849}" presName="bentUpArrow1" presStyleLbl="alignImgPlace1" presStyleIdx="0" presStyleCnt="3"/>
      <dgm:spPr/>
    </dgm:pt>
    <dgm:pt modelId="{632435B7-5573-4656-9ED4-B41B97DE2AA2}" type="pres">
      <dgm:prSet presAssocID="{7088F81D-2812-4026-A2BD-F95F71E7C849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25091D4-40A3-4D99-956D-228F580634AC}" type="pres">
      <dgm:prSet presAssocID="{7088F81D-2812-4026-A2BD-F95F71E7C849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4CD7E7A-F584-4262-8FD0-7FAD23345534}" type="pres">
      <dgm:prSet presAssocID="{61D4DBC7-41C3-428E-9C6B-52245C4C4F68}" presName="sibTrans" presStyleCnt="0"/>
      <dgm:spPr/>
    </dgm:pt>
    <dgm:pt modelId="{E4A7E882-C5B0-43DD-AB90-2F7C1F5E859D}" type="pres">
      <dgm:prSet presAssocID="{58BA1E42-43DE-4147-9C98-0634DC5C67C4}" presName="composite" presStyleCnt="0"/>
      <dgm:spPr/>
    </dgm:pt>
    <dgm:pt modelId="{BE04C8DE-AB0F-4A85-B890-6442602E3D36}" type="pres">
      <dgm:prSet presAssocID="{58BA1E42-43DE-4147-9C98-0634DC5C67C4}" presName="bentUpArrow1" presStyleLbl="alignImgPlace1" presStyleIdx="1" presStyleCnt="3"/>
      <dgm:spPr/>
    </dgm:pt>
    <dgm:pt modelId="{59EA7063-7699-43A2-A4E4-5351E15C8572}" type="pres">
      <dgm:prSet presAssocID="{58BA1E42-43DE-4147-9C98-0634DC5C67C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448C7A34-69BA-43B0-A0D5-EF8266E4314A}" type="pres">
      <dgm:prSet presAssocID="{58BA1E42-43DE-4147-9C98-0634DC5C67C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4BE58AD-0F4B-493A-AA47-B997FAEBCE15}" type="pres">
      <dgm:prSet presAssocID="{2CDC9EFA-9047-4485-9FF0-47FAF244831C}" presName="sibTrans" presStyleCnt="0"/>
      <dgm:spPr/>
    </dgm:pt>
    <dgm:pt modelId="{2A6767AE-2B3B-47FC-A54C-40B893AD09BC}" type="pres">
      <dgm:prSet presAssocID="{2DE8E058-6814-403E-903E-41B0657E9C52}" presName="composite" presStyleCnt="0"/>
      <dgm:spPr/>
    </dgm:pt>
    <dgm:pt modelId="{AA411A15-AE0D-465C-9D37-939258917A22}" type="pres">
      <dgm:prSet presAssocID="{2DE8E058-6814-403E-903E-41B0657E9C52}" presName="bentUpArrow1" presStyleLbl="alignImgPlace1" presStyleIdx="2" presStyleCnt="3"/>
      <dgm:spPr/>
    </dgm:pt>
    <dgm:pt modelId="{30AD91CA-4084-41B4-A9FA-B1DED3B9C1D5}" type="pres">
      <dgm:prSet presAssocID="{2DE8E058-6814-403E-903E-41B0657E9C5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C10D4C4-D6B3-45C9-A76B-A55FCB8FB8A4}" type="pres">
      <dgm:prSet presAssocID="{2DE8E058-6814-403E-903E-41B0657E9C5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9DAED9F-B3D3-4678-95DA-5EB27FCC277A}" type="pres">
      <dgm:prSet presAssocID="{188CAE96-5C3C-4D70-BA4F-C3A9A449ECA8}" presName="sibTrans" presStyleCnt="0"/>
      <dgm:spPr/>
    </dgm:pt>
    <dgm:pt modelId="{ACC79193-3182-4FB4-8905-21C4900EE6C7}" type="pres">
      <dgm:prSet presAssocID="{B12D8A98-7416-442D-9EC4-D76E8D87DB65}" presName="composite" presStyleCnt="0"/>
      <dgm:spPr/>
    </dgm:pt>
    <dgm:pt modelId="{6EB4754E-6EAE-4782-8538-715C7E183B95}" type="pres">
      <dgm:prSet presAssocID="{B12D8A98-7416-442D-9EC4-D76E8D87DB6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9A9D50D-34F6-43A6-A802-4B9E2881B1B9}" type="presOf" srcId="{B12D8A98-7416-442D-9EC4-D76E8D87DB65}" destId="{6EB4754E-6EAE-4782-8538-715C7E183B95}" srcOrd="0" destOrd="0" presId="urn:microsoft.com/office/officeart/2005/8/layout/StepDownProcess"/>
    <dgm:cxn modelId="{7B63C947-E8AB-4E31-9B83-7ACE57DDA427}" srcId="{D1E5F4C5-4C8E-42F0-8F0A-E29C6577B223}" destId="{7088F81D-2812-4026-A2BD-F95F71E7C849}" srcOrd="0" destOrd="0" parTransId="{229D0BB6-BEE8-444A-BEA9-553C60C4B6C5}" sibTransId="{61D4DBC7-41C3-428E-9C6B-52245C4C4F68}"/>
    <dgm:cxn modelId="{83FE1E6F-D2C4-4AA1-9E3E-04CE3FBBC659}" srcId="{D1E5F4C5-4C8E-42F0-8F0A-E29C6577B223}" destId="{2DE8E058-6814-403E-903E-41B0657E9C52}" srcOrd="2" destOrd="0" parTransId="{14C8F75E-7AC0-4221-8969-3E89610CB266}" sibTransId="{188CAE96-5C3C-4D70-BA4F-C3A9A449ECA8}"/>
    <dgm:cxn modelId="{16309B75-88C6-4940-A4B8-57E1BC2D6038}" type="presOf" srcId="{58BA1E42-43DE-4147-9C98-0634DC5C67C4}" destId="{59EA7063-7699-43A2-A4E4-5351E15C8572}" srcOrd="0" destOrd="0" presId="urn:microsoft.com/office/officeart/2005/8/layout/StepDownProcess"/>
    <dgm:cxn modelId="{6EA8407C-81C4-4664-9EA5-E120731593ED}" srcId="{D1E5F4C5-4C8E-42F0-8F0A-E29C6577B223}" destId="{B12D8A98-7416-442D-9EC4-D76E8D87DB65}" srcOrd="3" destOrd="0" parTransId="{E93F662F-A4EC-4C37-ABC2-128907E8E1DE}" sibTransId="{46733474-EB06-4F81-8B06-5C80B2C21B22}"/>
    <dgm:cxn modelId="{F8A92883-8EBB-42BC-9E1A-B2BACC16BCD8}" type="presOf" srcId="{D1E5F4C5-4C8E-42F0-8F0A-E29C6577B223}" destId="{3B3ADB34-37C1-474F-B69F-0E3774CA57A5}" srcOrd="0" destOrd="0" presId="urn:microsoft.com/office/officeart/2005/8/layout/StepDownProcess"/>
    <dgm:cxn modelId="{0D039398-69B7-4F59-8DDA-FC1651D3B33D}" type="presOf" srcId="{2DE8E058-6814-403E-903E-41B0657E9C52}" destId="{30AD91CA-4084-41B4-A9FA-B1DED3B9C1D5}" srcOrd="0" destOrd="0" presId="urn:microsoft.com/office/officeart/2005/8/layout/StepDownProcess"/>
    <dgm:cxn modelId="{EE4419A9-CC8E-483A-9CFF-19F008628EA1}" type="presOf" srcId="{7088F81D-2812-4026-A2BD-F95F71E7C849}" destId="{632435B7-5573-4656-9ED4-B41B97DE2AA2}" srcOrd="0" destOrd="0" presId="urn:microsoft.com/office/officeart/2005/8/layout/StepDownProcess"/>
    <dgm:cxn modelId="{97F61EBD-BAF7-4042-BCD7-FDAE8AD3FD06}" srcId="{D1E5F4C5-4C8E-42F0-8F0A-E29C6577B223}" destId="{58BA1E42-43DE-4147-9C98-0634DC5C67C4}" srcOrd="1" destOrd="0" parTransId="{0E8671AD-3F94-4CA5-85A5-C2ED6EB0EE36}" sibTransId="{2CDC9EFA-9047-4485-9FF0-47FAF244831C}"/>
    <dgm:cxn modelId="{3CEAF8A5-34B8-4374-88A6-F98AFA4A45AF}" type="presParOf" srcId="{3B3ADB34-37C1-474F-B69F-0E3774CA57A5}" destId="{E3A26A47-4F6E-44E6-91C8-DF3712CA782A}" srcOrd="0" destOrd="0" presId="urn:microsoft.com/office/officeart/2005/8/layout/StepDownProcess"/>
    <dgm:cxn modelId="{DAA9CA32-24A5-42F4-882D-2B4785CF305A}" type="presParOf" srcId="{E3A26A47-4F6E-44E6-91C8-DF3712CA782A}" destId="{5B3C4992-1870-427E-8475-E6CCCF30B100}" srcOrd="0" destOrd="0" presId="urn:microsoft.com/office/officeart/2005/8/layout/StepDownProcess"/>
    <dgm:cxn modelId="{7DAE389A-CE11-43B7-9304-1625E0A59630}" type="presParOf" srcId="{E3A26A47-4F6E-44E6-91C8-DF3712CA782A}" destId="{632435B7-5573-4656-9ED4-B41B97DE2AA2}" srcOrd="1" destOrd="0" presId="urn:microsoft.com/office/officeart/2005/8/layout/StepDownProcess"/>
    <dgm:cxn modelId="{88A836F2-2E91-4E2D-A758-342B20EEE687}" type="presParOf" srcId="{E3A26A47-4F6E-44E6-91C8-DF3712CA782A}" destId="{525091D4-40A3-4D99-956D-228F580634AC}" srcOrd="2" destOrd="0" presId="urn:microsoft.com/office/officeart/2005/8/layout/StepDownProcess"/>
    <dgm:cxn modelId="{96148AC1-A67A-4166-A43A-C4A6BE0B0418}" type="presParOf" srcId="{3B3ADB34-37C1-474F-B69F-0E3774CA57A5}" destId="{44CD7E7A-F584-4262-8FD0-7FAD23345534}" srcOrd="1" destOrd="0" presId="urn:microsoft.com/office/officeart/2005/8/layout/StepDownProcess"/>
    <dgm:cxn modelId="{778B7BEA-B3CE-4817-8093-F6ED9FF2B20C}" type="presParOf" srcId="{3B3ADB34-37C1-474F-B69F-0E3774CA57A5}" destId="{E4A7E882-C5B0-43DD-AB90-2F7C1F5E859D}" srcOrd="2" destOrd="0" presId="urn:microsoft.com/office/officeart/2005/8/layout/StepDownProcess"/>
    <dgm:cxn modelId="{9515A50D-1FD7-4ED3-8E2D-F2170C61A62A}" type="presParOf" srcId="{E4A7E882-C5B0-43DD-AB90-2F7C1F5E859D}" destId="{BE04C8DE-AB0F-4A85-B890-6442602E3D36}" srcOrd="0" destOrd="0" presId="urn:microsoft.com/office/officeart/2005/8/layout/StepDownProcess"/>
    <dgm:cxn modelId="{587C27B0-3A3B-4B35-A1F8-8C7D410A6BC1}" type="presParOf" srcId="{E4A7E882-C5B0-43DD-AB90-2F7C1F5E859D}" destId="{59EA7063-7699-43A2-A4E4-5351E15C8572}" srcOrd="1" destOrd="0" presId="urn:microsoft.com/office/officeart/2005/8/layout/StepDownProcess"/>
    <dgm:cxn modelId="{61D14EAE-B839-4B25-AE6F-573B696A9AC6}" type="presParOf" srcId="{E4A7E882-C5B0-43DD-AB90-2F7C1F5E859D}" destId="{448C7A34-69BA-43B0-A0D5-EF8266E4314A}" srcOrd="2" destOrd="0" presId="urn:microsoft.com/office/officeart/2005/8/layout/StepDownProcess"/>
    <dgm:cxn modelId="{14BAFAF2-266F-4574-8A54-617ABF50104C}" type="presParOf" srcId="{3B3ADB34-37C1-474F-B69F-0E3774CA57A5}" destId="{94BE58AD-0F4B-493A-AA47-B997FAEBCE15}" srcOrd="3" destOrd="0" presId="urn:microsoft.com/office/officeart/2005/8/layout/StepDownProcess"/>
    <dgm:cxn modelId="{E02C6885-FDDA-4DEC-8785-D61B6D57A84A}" type="presParOf" srcId="{3B3ADB34-37C1-474F-B69F-0E3774CA57A5}" destId="{2A6767AE-2B3B-47FC-A54C-40B893AD09BC}" srcOrd="4" destOrd="0" presId="urn:microsoft.com/office/officeart/2005/8/layout/StepDownProcess"/>
    <dgm:cxn modelId="{3CF8BBDD-4015-41EC-8770-1DCEC3A664C1}" type="presParOf" srcId="{2A6767AE-2B3B-47FC-A54C-40B893AD09BC}" destId="{AA411A15-AE0D-465C-9D37-939258917A22}" srcOrd="0" destOrd="0" presId="urn:microsoft.com/office/officeart/2005/8/layout/StepDownProcess"/>
    <dgm:cxn modelId="{EBE11B5B-FF07-4BA0-83E8-1584ADCF032D}" type="presParOf" srcId="{2A6767AE-2B3B-47FC-A54C-40B893AD09BC}" destId="{30AD91CA-4084-41B4-A9FA-B1DED3B9C1D5}" srcOrd="1" destOrd="0" presId="urn:microsoft.com/office/officeart/2005/8/layout/StepDownProcess"/>
    <dgm:cxn modelId="{1481D162-E3BF-4DD0-AE73-763E54088A72}" type="presParOf" srcId="{2A6767AE-2B3B-47FC-A54C-40B893AD09BC}" destId="{DC10D4C4-D6B3-45C9-A76B-A55FCB8FB8A4}" srcOrd="2" destOrd="0" presId="urn:microsoft.com/office/officeart/2005/8/layout/StepDownProcess"/>
    <dgm:cxn modelId="{1433BCBE-F81D-4592-A600-02022684CB79}" type="presParOf" srcId="{3B3ADB34-37C1-474F-B69F-0E3774CA57A5}" destId="{89DAED9F-B3D3-4678-95DA-5EB27FCC277A}" srcOrd="5" destOrd="0" presId="urn:microsoft.com/office/officeart/2005/8/layout/StepDownProcess"/>
    <dgm:cxn modelId="{C2E05738-FA7A-4296-988A-EBEC9E38FA46}" type="presParOf" srcId="{3B3ADB34-37C1-474F-B69F-0E3774CA57A5}" destId="{ACC79193-3182-4FB4-8905-21C4900EE6C7}" srcOrd="6" destOrd="0" presId="urn:microsoft.com/office/officeart/2005/8/layout/StepDownProcess"/>
    <dgm:cxn modelId="{DE9222D2-FFEB-483B-A321-C6F648FFE31B}" type="presParOf" srcId="{ACC79193-3182-4FB4-8905-21C4900EE6C7}" destId="{6EB4754E-6EAE-4782-8538-715C7E183B9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C1847-4BD9-4A9D-91F1-C68FD753A80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B11EF5-DEC2-472F-B638-F75D007F87F3}">
      <dgm:prSet phldrT="[Text]"/>
      <dgm:spPr/>
      <dgm:t>
        <a:bodyPr/>
        <a:lstStyle/>
        <a:p>
          <a:r>
            <a:rPr lang="en-US" dirty="0"/>
            <a:t>Given H</a:t>
          </a:r>
          <a:r>
            <a:rPr lang="en-US" baseline="-25000" dirty="0"/>
            <a:t>0</a:t>
          </a:r>
        </a:p>
      </dgm:t>
    </dgm:pt>
    <dgm:pt modelId="{B2640C72-FAC1-4E15-81CC-D0C0E99EC270}" type="parTrans" cxnId="{A16BE118-7CC8-47E2-B030-074E2567203A}">
      <dgm:prSet/>
      <dgm:spPr/>
      <dgm:t>
        <a:bodyPr/>
        <a:lstStyle/>
        <a:p>
          <a:endParaRPr lang="en-US"/>
        </a:p>
      </dgm:t>
    </dgm:pt>
    <dgm:pt modelId="{7D9959C5-8CD3-4FC5-B403-409B1009D567}" type="sibTrans" cxnId="{A16BE118-7CC8-47E2-B030-074E2567203A}">
      <dgm:prSet/>
      <dgm:spPr/>
      <dgm:t>
        <a:bodyPr/>
        <a:lstStyle/>
        <a:p>
          <a:endParaRPr lang="en-US"/>
        </a:p>
      </dgm:t>
    </dgm:pt>
    <dgm:pt modelId="{4C0B576E-4693-49ED-BDCD-42CB48836896}">
      <dgm:prSet phldrT="[Text]"/>
      <dgm:spPr/>
      <dgm:t>
        <a:bodyPr/>
        <a:lstStyle/>
        <a:p>
          <a:r>
            <a:rPr lang="en-US" dirty="0"/>
            <a:t>Calculate T-statistic</a:t>
          </a:r>
        </a:p>
      </dgm:t>
    </dgm:pt>
    <dgm:pt modelId="{40DF5E07-A98A-4D7B-A678-35F568BC97D5}" type="parTrans" cxnId="{06C43FCB-19E5-41F5-A501-BB986B8A9D8F}">
      <dgm:prSet/>
      <dgm:spPr/>
      <dgm:t>
        <a:bodyPr/>
        <a:lstStyle/>
        <a:p>
          <a:endParaRPr lang="en-US"/>
        </a:p>
      </dgm:t>
    </dgm:pt>
    <dgm:pt modelId="{EDB8BC81-E46D-46E1-A8E0-2881A188C26C}" type="sibTrans" cxnId="{06C43FCB-19E5-41F5-A501-BB986B8A9D8F}">
      <dgm:prSet/>
      <dgm:spPr/>
      <dgm:t>
        <a:bodyPr/>
        <a:lstStyle/>
        <a:p>
          <a:endParaRPr lang="en-US"/>
        </a:p>
      </dgm:t>
    </dgm:pt>
    <dgm:pt modelId="{A459C198-4E65-4F4F-A1F4-1A88B56177DE}">
      <dgm:prSet phldrT="[Text]"/>
      <dgm:spPr/>
      <dgm:t>
        <a:bodyPr/>
        <a:lstStyle/>
        <a:p>
          <a:r>
            <a:rPr lang="en-US" dirty="0"/>
            <a:t>P-value: whether to reject H</a:t>
          </a:r>
          <a:r>
            <a:rPr lang="en-US" baseline="-25000" dirty="0"/>
            <a:t>0</a:t>
          </a:r>
          <a:r>
            <a:rPr lang="en-US" dirty="0"/>
            <a:t> </a:t>
          </a:r>
        </a:p>
      </dgm:t>
    </dgm:pt>
    <dgm:pt modelId="{22A5E5DE-1EA7-4DDB-81FE-8B64E7D4FB45}" type="parTrans" cxnId="{A14A81F9-4E60-4D17-A606-827220A289BC}">
      <dgm:prSet/>
      <dgm:spPr/>
      <dgm:t>
        <a:bodyPr/>
        <a:lstStyle/>
        <a:p>
          <a:endParaRPr lang="en-US"/>
        </a:p>
      </dgm:t>
    </dgm:pt>
    <dgm:pt modelId="{A59E8B20-B8A5-477F-96F2-E01432CDDA4C}" type="sibTrans" cxnId="{A14A81F9-4E60-4D17-A606-827220A289BC}">
      <dgm:prSet/>
      <dgm:spPr/>
      <dgm:t>
        <a:bodyPr/>
        <a:lstStyle/>
        <a:p>
          <a:endParaRPr lang="en-US"/>
        </a:p>
      </dgm:t>
    </dgm:pt>
    <dgm:pt modelId="{0B8FFA10-4441-42CD-8308-7794CAC7375A}">
      <dgm:prSet phldrT="[Text]"/>
      <dgm:spPr/>
      <dgm:t>
        <a:bodyPr/>
        <a:lstStyle/>
        <a:p>
          <a:r>
            <a:rPr lang="en-US" dirty="0"/>
            <a:t>There is / isn’t a relationship between X and Y</a:t>
          </a:r>
        </a:p>
      </dgm:t>
    </dgm:pt>
    <dgm:pt modelId="{5A8177C8-DEF1-4C7A-93E9-1C641062A6E2}" type="parTrans" cxnId="{827E631E-2568-42FD-92D3-A53C02B05C7C}">
      <dgm:prSet/>
      <dgm:spPr/>
      <dgm:t>
        <a:bodyPr/>
        <a:lstStyle/>
        <a:p>
          <a:endParaRPr lang="en-US"/>
        </a:p>
      </dgm:t>
    </dgm:pt>
    <dgm:pt modelId="{E2E6949C-3C41-4FA6-A4B1-892A2E1F7E39}" type="sibTrans" cxnId="{827E631E-2568-42FD-92D3-A53C02B05C7C}">
      <dgm:prSet/>
      <dgm:spPr/>
      <dgm:t>
        <a:bodyPr/>
        <a:lstStyle/>
        <a:p>
          <a:endParaRPr lang="en-US"/>
        </a:p>
      </dgm:t>
    </dgm:pt>
    <dgm:pt modelId="{2DCF2DA6-5155-4B5A-BC9A-CFFFB682A956}" type="pres">
      <dgm:prSet presAssocID="{1DBC1847-4BD9-4A9D-91F1-C68FD753A80B}" presName="Name0" presStyleCnt="0">
        <dgm:presLayoutVars>
          <dgm:dir/>
          <dgm:animLvl val="lvl"/>
          <dgm:resizeHandles val="exact"/>
        </dgm:presLayoutVars>
      </dgm:prSet>
      <dgm:spPr/>
    </dgm:pt>
    <dgm:pt modelId="{94283F9F-86D1-4CDC-AF3D-84A18FCF2F78}" type="pres">
      <dgm:prSet presAssocID="{F8B11EF5-DEC2-472F-B638-F75D007F87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31CDF8-D92F-41AB-B1B8-091D6D860AE9}" type="pres">
      <dgm:prSet presAssocID="{7D9959C5-8CD3-4FC5-B403-409B1009D567}" presName="parTxOnlySpace" presStyleCnt="0"/>
      <dgm:spPr/>
    </dgm:pt>
    <dgm:pt modelId="{8434DAC6-55FB-4CBB-A21B-64AB50CCB008}" type="pres">
      <dgm:prSet presAssocID="{4C0B576E-4693-49ED-BDCD-42CB4883689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2BD6DE2-84FB-441D-946C-F4A7BEDD3E9B}" type="pres">
      <dgm:prSet presAssocID="{EDB8BC81-E46D-46E1-A8E0-2881A188C26C}" presName="parTxOnlySpace" presStyleCnt="0"/>
      <dgm:spPr/>
    </dgm:pt>
    <dgm:pt modelId="{0DA849D1-30EC-4F29-BEDA-62D6C8A6F742}" type="pres">
      <dgm:prSet presAssocID="{A459C198-4E65-4F4F-A1F4-1A88B56177D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9D56E43-A0FF-45AB-A401-E0DD0B7A036E}" type="pres">
      <dgm:prSet presAssocID="{A59E8B20-B8A5-477F-96F2-E01432CDDA4C}" presName="parTxOnlySpace" presStyleCnt="0"/>
      <dgm:spPr/>
    </dgm:pt>
    <dgm:pt modelId="{268A1A8C-8EA5-4539-A3F2-C01ABE754DFF}" type="pres">
      <dgm:prSet presAssocID="{0B8FFA10-4441-42CD-8308-7794CAC7375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16BE118-7CC8-47E2-B030-074E2567203A}" srcId="{1DBC1847-4BD9-4A9D-91F1-C68FD753A80B}" destId="{F8B11EF5-DEC2-472F-B638-F75D007F87F3}" srcOrd="0" destOrd="0" parTransId="{B2640C72-FAC1-4E15-81CC-D0C0E99EC270}" sibTransId="{7D9959C5-8CD3-4FC5-B403-409B1009D567}"/>
    <dgm:cxn modelId="{827E631E-2568-42FD-92D3-A53C02B05C7C}" srcId="{1DBC1847-4BD9-4A9D-91F1-C68FD753A80B}" destId="{0B8FFA10-4441-42CD-8308-7794CAC7375A}" srcOrd="3" destOrd="0" parTransId="{5A8177C8-DEF1-4C7A-93E9-1C641062A6E2}" sibTransId="{E2E6949C-3C41-4FA6-A4B1-892A2E1F7E39}"/>
    <dgm:cxn modelId="{DF896230-93BC-420E-84A6-EBED933110CA}" type="presOf" srcId="{F8B11EF5-DEC2-472F-B638-F75D007F87F3}" destId="{94283F9F-86D1-4CDC-AF3D-84A18FCF2F78}" srcOrd="0" destOrd="0" presId="urn:microsoft.com/office/officeart/2005/8/layout/chevron1"/>
    <dgm:cxn modelId="{8FD58070-13EC-4718-8770-3184616F62E5}" type="presOf" srcId="{0B8FFA10-4441-42CD-8308-7794CAC7375A}" destId="{268A1A8C-8EA5-4539-A3F2-C01ABE754DFF}" srcOrd="0" destOrd="0" presId="urn:microsoft.com/office/officeart/2005/8/layout/chevron1"/>
    <dgm:cxn modelId="{3C7C3386-EA5F-4015-9DE5-474CF61F6604}" type="presOf" srcId="{1DBC1847-4BD9-4A9D-91F1-C68FD753A80B}" destId="{2DCF2DA6-5155-4B5A-BC9A-CFFFB682A956}" srcOrd="0" destOrd="0" presId="urn:microsoft.com/office/officeart/2005/8/layout/chevron1"/>
    <dgm:cxn modelId="{23DE3DB2-DB37-4104-8DBB-0C7CB4975F48}" type="presOf" srcId="{A459C198-4E65-4F4F-A1F4-1A88B56177DE}" destId="{0DA849D1-30EC-4F29-BEDA-62D6C8A6F742}" srcOrd="0" destOrd="0" presId="urn:microsoft.com/office/officeart/2005/8/layout/chevron1"/>
    <dgm:cxn modelId="{DBBDF7C5-DFF4-4AD5-BF53-C7F085E0FC1C}" type="presOf" srcId="{4C0B576E-4693-49ED-BDCD-42CB48836896}" destId="{8434DAC6-55FB-4CBB-A21B-64AB50CCB008}" srcOrd="0" destOrd="0" presId="urn:microsoft.com/office/officeart/2005/8/layout/chevron1"/>
    <dgm:cxn modelId="{06C43FCB-19E5-41F5-A501-BB986B8A9D8F}" srcId="{1DBC1847-4BD9-4A9D-91F1-C68FD753A80B}" destId="{4C0B576E-4693-49ED-BDCD-42CB48836896}" srcOrd="1" destOrd="0" parTransId="{40DF5E07-A98A-4D7B-A678-35F568BC97D5}" sibTransId="{EDB8BC81-E46D-46E1-A8E0-2881A188C26C}"/>
    <dgm:cxn modelId="{A14A81F9-4E60-4D17-A606-827220A289BC}" srcId="{1DBC1847-4BD9-4A9D-91F1-C68FD753A80B}" destId="{A459C198-4E65-4F4F-A1F4-1A88B56177DE}" srcOrd="2" destOrd="0" parTransId="{22A5E5DE-1EA7-4DDB-81FE-8B64E7D4FB45}" sibTransId="{A59E8B20-B8A5-477F-96F2-E01432CDDA4C}"/>
    <dgm:cxn modelId="{BE9CE696-1B7B-4A83-8DBF-8DE20BA1DDBD}" type="presParOf" srcId="{2DCF2DA6-5155-4B5A-BC9A-CFFFB682A956}" destId="{94283F9F-86D1-4CDC-AF3D-84A18FCF2F78}" srcOrd="0" destOrd="0" presId="urn:microsoft.com/office/officeart/2005/8/layout/chevron1"/>
    <dgm:cxn modelId="{DA6C1528-53CE-45A7-AB83-76A605C175E8}" type="presParOf" srcId="{2DCF2DA6-5155-4B5A-BC9A-CFFFB682A956}" destId="{2331CDF8-D92F-41AB-B1B8-091D6D860AE9}" srcOrd="1" destOrd="0" presId="urn:microsoft.com/office/officeart/2005/8/layout/chevron1"/>
    <dgm:cxn modelId="{4BF1A645-EE77-48B6-82DB-F62797A32BF4}" type="presParOf" srcId="{2DCF2DA6-5155-4B5A-BC9A-CFFFB682A956}" destId="{8434DAC6-55FB-4CBB-A21B-64AB50CCB008}" srcOrd="2" destOrd="0" presId="urn:microsoft.com/office/officeart/2005/8/layout/chevron1"/>
    <dgm:cxn modelId="{008E9090-8F6C-453C-8E64-5AE1AD061328}" type="presParOf" srcId="{2DCF2DA6-5155-4B5A-BC9A-CFFFB682A956}" destId="{72BD6DE2-84FB-441D-946C-F4A7BEDD3E9B}" srcOrd="3" destOrd="0" presId="urn:microsoft.com/office/officeart/2005/8/layout/chevron1"/>
    <dgm:cxn modelId="{88FFD4CA-B93A-4804-927C-5CB4E6369089}" type="presParOf" srcId="{2DCF2DA6-5155-4B5A-BC9A-CFFFB682A956}" destId="{0DA849D1-30EC-4F29-BEDA-62D6C8A6F742}" srcOrd="4" destOrd="0" presId="urn:microsoft.com/office/officeart/2005/8/layout/chevron1"/>
    <dgm:cxn modelId="{53E41F4B-CF9A-4605-8DD2-813F6824D863}" type="presParOf" srcId="{2DCF2DA6-5155-4B5A-BC9A-CFFFB682A956}" destId="{B9D56E43-A0FF-45AB-A401-E0DD0B7A036E}" srcOrd="5" destOrd="0" presId="urn:microsoft.com/office/officeart/2005/8/layout/chevron1"/>
    <dgm:cxn modelId="{9045F125-323C-4F1F-8BB0-1C6B4B9FA4AD}" type="presParOf" srcId="{2DCF2DA6-5155-4B5A-BC9A-CFFFB682A956}" destId="{268A1A8C-8EA5-4539-A3F2-C01ABE754DF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C4992-1870-427E-8475-E6CCCF30B100}">
      <dsp:nvSpPr>
        <dsp:cNvPr id="0" name=""/>
        <dsp:cNvSpPr/>
      </dsp:nvSpPr>
      <dsp:spPr>
        <a:xfrm rot="5400000">
          <a:off x="1191943" y="1068613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435B7-5573-4656-9ED4-B41B97DE2AA2}">
      <dsp:nvSpPr>
        <dsp:cNvPr id="0" name=""/>
        <dsp:cNvSpPr/>
      </dsp:nvSpPr>
      <dsp:spPr>
        <a:xfrm>
          <a:off x="943304" y="28295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</a:t>
          </a:r>
        </a:p>
      </dsp:txBody>
      <dsp:txXfrm>
        <a:off x="997296" y="82287"/>
        <a:ext cx="1471855" cy="997852"/>
      </dsp:txXfrm>
    </dsp:sp>
    <dsp:sp modelId="{525091D4-40A3-4D99-956D-228F580634AC}">
      <dsp:nvSpPr>
        <dsp:cNvPr id="0" name=""/>
        <dsp:cNvSpPr/>
      </dsp:nvSpPr>
      <dsp:spPr>
        <a:xfrm>
          <a:off x="2523143" y="133761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4C8DE-AB0F-4A85-B890-6442602E3D36}">
      <dsp:nvSpPr>
        <dsp:cNvPr id="0" name=""/>
        <dsp:cNvSpPr/>
      </dsp:nvSpPr>
      <dsp:spPr>
        <a:xfrm rot="5400000">
          <a:off x="2501798" y="2310833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A7063-7699-43A2-A4E4-5351E15C8572}">
      <dsp:nvSpPr>
        <dsp:cNvPr id="0" name=""/>
        <dsp:cNvSpPr/>
      </dsp:nvSpPr>
      <dsp:spPr>
        <a:xfrm>
          <a:off x="2253159" y="1270514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Supervised Learning</a:t>
          </a:r>
        </a:p>
      </dsp:txBody>
      <dsp:txXfrm>
        <a:off x="2307151" y="1324506"/>
        <a:ext cx="1471855" cy="997852"/>
      </dsp:txXfrm>
    </dsp:sp>
    <dsp:sp modelId="{448C7A34-69BA-43B0-A0D5-EF8266E4314A}">
      <dsp:nvSpPr>
        <dsp:cNvPr id="0" name=""/>
        <dsp:cNvSpPr/>
      </dsp:nvSpPr>
      <dsp:spPr>
        <a:xfrm>
          <a:off x="3832998" y="1375981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11A15-AE0D-465C-9D37-939258917A22}">
      <dsp:nvSpPr>
        <dsp:cNvPr id="0" name=""/>
        <dsp:cNvSpPr/>
      </dsp:nvSpPr>
      <dsp:spPr>
        <a:xfrm rot="5400000">
          <a:off x="3811653" y="3553052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91CA-4084-41B4-A9FA-B1DED3B9C1D5}">
      <dsp:nvSpPr>
        <dsp:cNvPr id="0" name=""/>
        <dsp:cNvSpPr/>
      </dsp:nvSpPr>
      <dsp:spPr>
        <a:xfrm>
          <a:off x="3563014" y="2512733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Regression</a:t>
          </a:r>
        </a:p>
      </dsp:txBody>
      <dsp:txXfrm>
        <a:off x="3617006" y="2566725"/>
        <a:ext cx="1471855" cy="997852"/>
      </dsp:txXfrm>
    </dsp:sp>
    <dsp:sp modelId="{DC10D4C4-D6B3-45C9-A76B-A55FCB8FB8A4}">
      <dsp:nvSpPr>
        <dsp:cNvPr id="0" name=""/>
        <dsp:cNvSpPr/>
      </dsp:nvSpPr>
      <dsp:spPr>
        <a:xfrm>
          <a:off x="5142853" y="2618200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4754E-6EAE-4782-8538-715C7E183B95}">
      <dsp:nvSpPr>
        <dsp:cNvPr id="0" name=""/>
        <dsp:cNvSpPr/>
      </dsp:nvSpPr>
      <dsp:spPr>
        <a:xfrm>
          <a:off x="4872869" y="3754953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Linear regression</a:t>
          </a:r>
        </a:p>
      </dsp:txBody>
      <dsp:txXfrm>
        <a:off x="4926861" y="3808945"/>
        <a:ext cx="1471855" cy="997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83F9F-86D1-4CDC-AF3D-84A18FCF2F78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Given H</a:t>
          </a:r>
          <a:r>
            <a:rPr lang="en-US" sz="1500" kern="1200" baseline="-25000" dirty="0"/>
            <a:t>0</a:t>
          </a:r>
        </a:p>
      </dsp:txBody>
      <dsp:txXfrm>
        <a:off x="442714" y="2270389"/>
        <a:ext cx="1316831" cy="877887"/>
      </dsp:txXfrm>
    </dsp:sp>
    <dsp:sp modelId="{8434DAC6-55FB-4CBB-A21B-64AB50CCB008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Calculate T-statistic</a:t>
          </a:r>
        </a:p>
      </dsp:txBody>
      <dsp:txXfrm>
        <a:off x="2417961" y="2270389"/>
        <a:ext cx="1316831" cy="877887"/>
      </dsp:txXfrm>
    </dsp:sp>
    <dsp:sp modelId="{0DA849D1-30EC-4F29-BEDA-62D6C8A6F742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P-value: whether to reject H</a:t>
          </a:r>
          <a:r>
            <a:rPr lang="en-US" sz="1500" kern="1200" baseline="-25000" dirty="0"/>
            <a:t>0</a:t>
          </a:r>
          <a:r>
            <a:rPr lang="en-US" sz="1500" kern="1200" dirty="0"/>
            <a:t> </a:t>
          </a:r>
        </a:p>
      </dsp:txBody>
      <dsp:txXfrm>
        <a:off x="4393208" y="2270389"/>
        <a:ext cx="1316831" cy="877887"/>
      </dsp:txXfrm>
    </dsp:sp>
    <dsp:sp modelId="{268A1A8C-8EA5-4539-A3F2-C01ABE754DFF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There is / isn’t a relationship between X and Y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9A54F-8D9C-4EAA-A5ED-E7165136842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4FE8-862C-4FF8-874E-C3D7AAB5C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4">
            <a:off x="3742800" y="4600057"/>
            <a:ext cx="4706400" cy="47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1000782" y="-432171"/>
            <a:ext cx="2539767" cy="4415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67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31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>
            <a:off x="2121500" y="2233033"/>
            <a:ext cx="3091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7761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52753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2119225" y="4184900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7761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 rot="2232">
            <a:off x="52753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6988541" y="2233033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69882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 rot="2232">
            <a:off x="63040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/>
          </p:nvPr>
        </p:nvSpPr>
        <p:spPr>
          <a:xfrm>
            <a:off x="6988467" y="4184900"/>
            <a:ext cx="3096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69882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rot="2232">
            <a:off x="63040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233" y="387846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9599185" y="5964227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431181" y="40991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1045167" y="-795931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404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786">
            <a:off x="4346867" y="4524227"/>
            <a:ext cx="3498400" cy="57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254767" y="2414233"/>
            <a:ext cx="7682400" cy="2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2" flipH="1">
            <a:off x="-1045167" y="361548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300233" y="-1058913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62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rot="258">
            <a:off x="3435341" y="4474991"/>
            <a:ext cx="5321200" cy="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385600" y="1414917"/>
            <a:ext cx="7420800" cy="3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29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4672767" y="1638600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814667" y="2004200"/>
            <a:ext cx="65628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3"/>
          </p:nvPr>
        </p:nvSpPr>
        <p:spPr>
          <a:xfrm>
            <a:off x="4672884" y="32837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814467" y="3657567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/>
          </p:nvPr>
        </p:nvSpPr>
        <p:spPr>
          <a:xfrm>
            <a:off x="4672900" y="49186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2814367" y="5269800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35571" y="-481633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07459" y="2465869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400707" y="1930397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1008883" y="1158578"/>
            <a:ext cx="515920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65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2025767" y="23496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025767" y="2798800"/>
            <a:ext cx="34252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7961533" y="23496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6769767" y="2798800"/>
            <a:ext cx="34448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2025733" y="3947067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2025767" y="4396267"/>
            <a:ext cx="34252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7963633" y="39304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6769765" y="4412933"/>
            <a:ext cx="34448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9934" y="4613267"/>
            <a:ext cx="1193532" cy="265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97203" y="-305399"/>
            <a:ext cx="960000" cy="161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02" y="650558"/>
            <a:ext cx="338933" cy="3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10489692" y="3548570"/>
            <a:ext cx="1859477" cy="4174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79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/>
          </p:nvPr>
        </p:nvSpPr>
        <p:spPr>
          <a:xfrm>
            <a:off x="960000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960000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/>
          </p:nvPr>
        </p:nvSpPr>
        <p:spPr>
          <a:xfrm>
            <a:off x="4559033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4559033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5"/>
          </p:nvPr>
        </p:nvSpPr>
        <p:spPr>
          <a:xfrm>
            <a:off x="8158067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8158067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7"/>
          </p:nvPr>
        </p:nvSpPr>
        <p:spPr>
          <a:xfrm>
            <a:off x="960000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960000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4559033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3"/>
          </p:nvPr>
        </p:nvSpPr>
        <p:spPr>
          <a:xfrm>
            <a:off x="4559033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14"/>
          </p:nvPr>
        </p:nvSpPr>
        <p:spPr>
          <a:xfrm>
            <a:off x="8158067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5"/>
          </p:nvPr>
        </p:nvSpPr>
        <p:spPr>
          <a:xfrm>
            <a:off x="8158067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rot="-875666">
            <a:off x="11489890" y="854817"/>
            <a:ext cx="1431663" cy="2823648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402917" y="4720666"/>
            <a:ext cx="1470496" cy="3198452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1651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 hasCustomPrompt="1"/>
          </p:nvPr>
        </p:nvSpPr>
        <p:spPr>
          <a:xfrm rot="-572">
            <a:off x="4893000" y="1959545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7461067" y="2150967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3" hasCustomPrompt="1"/>
          </p:nvPr>
        </p:nvSpPr>
        <p:spPr>
          <a:xfrm rot="-572">
            <a:off x="4893000" y="3399647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1079633" y="3605433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5" hasCustomPrompt="1"/>
          </p:nvPr>
        </p:nvSpPr>
        <p:spPr>
          <a:xfrm rot="-572">
            <a:off x="4893000" y="4839744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6"/>
          </p:nvPr>
        </p:nvSpPr>
        <p:spPr>
          <a:xfrm>
            <a:off x="7461067" y="5045533"/>
            <a:ext cx="3535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72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1721033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6594200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1721033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 hasCustomPrompt="1"/>
          </p:nvPr>
        </p:nvSpPr>
        <p:spPr>
          <a:xfrm>
            <a:off x="6594200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576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261337" y="-435552"/>
            <a:ext cx="976561" cy="2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04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89200" y="4151567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503200" y="1517233"/>
            <a:ext cx="1185600" cy="25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1333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73">
            <a:off x="3212900" y="5217067"/>
            <a:ext cx="5813600" cy="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1757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33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21992" y="187837"/>
            <a:ext cx="1547613" cy="9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427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rot="-268">
            <a:off x="960000" y="3108232"/>
            <a:ext cx="5136000" cy="152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11411829" y="-448375"/>
            <a:ext cx="902883" cy="159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933983" y="3533954"/>
            <a:ext cx="3147716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137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2652384" y="16787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2652384" y="37608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1865916" y="1799533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 hasCustomPrompt="1"/>
          </p:nvPr>
        </p:nvSpPr>
        <p:spPr>
          <a:xfrm rot="2232">
            <a:off x="1865916" y="3950267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300233" y="-648113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31347" flipH="1">
            <a:off x="9599185" y="3175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1000" flipH="1">
            <a:off x="1431181" y="5926412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2692" flipH="1">
            <a:off x="-1045167" y="4026288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406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960000" y="1649439"/>
            <a:ext cx="10272000" cy="1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770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3705867" y="4459567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3794859" y="816401"/>
            <a:ext cx="46024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572400" y="2673544"/>
            <a:ext cx="5047200" cy="163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 rot="-962">
            <a:off x="3951627" y="55425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10042836" y="1345041"/>
            <a:ext cx="2468203" cy="4294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814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7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640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759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39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90507" y="5664005"/>
            <a:ext cx="902883" cy="159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671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17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235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840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0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10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solidFill>
          <a:schemeClr val="l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18" name="Google Shape;218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0" name="Google Shape;220;p3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756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3BD7-BE65-430A-A88E-E886B8A67F15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7830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83466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092267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7624633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39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11171802" y="5481903"/>
            <a:ext cx="1070497" cy="1892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003" y="4484141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2834" y="5213534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5401" y="4088767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1990" y="1366496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304957" y="989898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57525" y="2170263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38843" y="-711998"/>
            <a:ext cx="1235388" cy="2184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4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28500" y="1863600"/>
            <a:ext cx="7534800" cy="313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10752875" y="2294008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11357295" y="2175216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11337995" y="3278178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033" y="3123247"/>
            <a:ext cx="2633499" cy="458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1132550" y="4093861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53771" y="3836881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337886" y="2956602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500734" y="-899153"/>
            <a:ext cx="2633499" cy="4581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44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21151" y="1908167"/>
            <a:ext cx="5550400" cy="1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221033" y="3020256"/>
            <a:ext cx="5550400" cy="1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10293143" y="191167"/>
            <a:ext cx="314771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90507" y="5664005"/>
            <a:ext cx="902883" cy="159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72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960000" y="2811984"/>
            <a:ext cx="5743600" cy="179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6" cy="6858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6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 rot="303">
            <a:off x="1562533" y="2343800"/>
            <a:ext cx="9067200" cy="224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4328033" y="4590200"/>
            <a:ext cx="3536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07309" flipH="1">
            <a:off x="10773489" y="-993928"/>
            <a:ext cx="2635159" cy="317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1" flipH="1">
            <a:off x="-1043012" y="4707906"/>
            <a:ext cx="2635159" cy="3178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0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65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4700"/>
              <a:t>Data Mining and Machine Learning for Business</a:t>
            </a:r>
            <a:endParaRPr lang="en-US" sz="470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HK" sz="2800"/>
              <a:t>DSCI 5240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161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31" y="832474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sz="2800" dirty="0"/>
              <a:t>Q1. Which factors are important in predicting 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C0614-4FE8-BBCD-0749-07A4C17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91" y="1836475"/>
            <a:ext cx="7078894" cy="3865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AFDAB-8946-C810-A8FF-AD8E74027570}"/>
              </a:ext>
            </a:extLst>
          </p:cNvPr>
          <p:cNvSpPr txBox="1"/>
          <p:nvPr/>
        </p:nvSpPr>
        <p:spPr>
          <a:xfrm>
            <a:off x="8364185" y="2332826"/>
            <a:ext cx="3539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outcome of the test exhibits in p-values: if p-value is less than 5%, we are confident to reject the null hypothesis.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That means, the alternative hypothesis is correct.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A478E0-D4F4-7904-6E6F-CCABC4EF4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018580"/>
              </p:ext>
            </p:extLst>
          </p:nvPr>
        </p:nvGraphicFramePr>
        <p:xfrm>
          <a:off x="2132668" y="36610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87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13168-40FD-D870-8BD0-C4AFCB5F07F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960000" y="1649444"/>
                <a:ext cx="10272000" cy="4488400"/>
              </a:xfrm>
            </p:spPr>
            <p:txBody>
              <a:bodyPr/>
              <a:lstStyle/>
              <a:p>
                <a:pPr marL="596900" indent="-457200">
                  <a:spcAft>
                    <a:spcPts val="600"/>
                  </a:spcAft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average effect on Y of a one unit increase in X</a:t>
                </a:r>
              </a:p>
              <a:p>
                <a:r>
                  <a:rPr lang="en-US" dirty="0"/>
                  <a:t>For multiple linear regression, 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 average effect on Y of a one unit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holding all other predictors fixed. </a:t>
                </a:r>
              </a:p>
              <a:p>
                <a:r>
                  <a:rPr lang="en-US" dirty="0"/>
                  <a:t>For instance, the impact of radio advertising, </a:t>
                </a:r>
              </a:p>
              <a:p>
                <a:pPr marL="139700" indent="0"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13168-40FD-D870-8BD0-C4AFCB5F0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960000" y="1649444"/>
                <a:ext cx="10272000" cy="4488400"/>
              </a:xfrm>
              <a:blipFill>
                <a:blip r:embed="rId2"/>
                <a:stretch>
                  <a:fillRect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15D3BF3-EA85-242D-6845-0DE4A40F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43" y="901326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sz="3200" dirty="0"/>
              <a:t>Q2. How does each factor affect Y?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5089C3-CBF3-1094-B61A-D3F1A014B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21" y="3345919"/>
            <a:ext cx="8248044" cy="2099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97C2EA-B079-4C6D-8BD9-168533442838}"/>
              </a:ext>
            </a:extLst>
          </p:cNvPr>
          <p:cNvSpPr txBox="1"/>
          <p:nvPr/>
        </p:nvSpPr>
        <p:spPr>
          <a:xfrm>
            <a:off x="1767519" y="5695187"/>
            <a:ext cx="865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For a given amount of TV and newspaper advertising, spending an additional $1</a:t>
            </a:r>
            <a:r>
              <a:rPr lang="en-US" sz="1800" b="0" i="0" u="none" strike="noStrike" baseline="0" dirty="0">
                <a:latin typeface="CMMI10"/>
              </a:rPr>
              <a:t>,</a:t>
            </a:r>
            <a:r>
              <a:rPr lang="en-US" sz="1800" b="0" i="0" u="none" strike="noStrike" baseline="0" dirty="0">
                <a:latin typeface="CMR10"/>
              </a:rPr>
              <a:t>000 on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radio advertising is associated with approximately 189 units of additional sales.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5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36E246-B0AA-1E18-4E68-C62F47890F67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916837" y="667028"/>
            <a:ext cx="7369776" cy="717799"/>
          </a:xfrm>
        </p:spPr>
        <p:txBody>
          <a:bodyPr/>
          <a:lstStyle/>
          <a:p>
            <a:pPr algn="ctr"/>
            <a:r>
              <a:rPr lang="en-US" sz="2800" dirty="0"/>
              <a:t>Q3. How well does the model fit the data?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5537C-F538-B2DA-675E-30B04DC8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92" y="2104371"/>
            <a:ext cx="7001914" cy="3528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563CF-A113-46C3-F8C8-9A6C7E14CE35}"/>
              </a:ext>
            </a:extLst>
          </p:cNvPr>
          <p:cNvSpPr txBox="1"/>
          <p:nvPr/>
        </p:nvSpPr>
        <p:spPr>
          <a:xfrm>
            <a:off x="8171238" y="2668385"/>
            <a:ext cx="3539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R-squared (</a:t>
            </a:r>
            <a:r>
              <a:rPr lang="en-HK" sz="1800" dirty="0"/>
              <a:t>R</a:t>
            </a:r>
            <a:r>
              <a:rPr lang="en-HK" sz="1800" baseline="30000" dirty="0"/>
              <a:t>2</a:t>
            </a:r>
            <a:r>
              <a:rPr lang="en-US" sz="1800" dirty="0"/>
              <a:t>) </a:t>
            </a:r>
            <a:r>
              <a:rPr lang="en-HK" sz="1800" dirty="0"/>
              <a:t>measures the proportion of variability in Y that can be explained using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larger, the better</a:t>
            </a:r>
          </a:p>
        </p:txBody>
      </p:sp>
    </p:spTree>
    <p:extLst>
      <p:ext uri="{BB962C8B-B14F-4D97-AF65-F5344CB8AC3E}">
        <p14:creationId xmlns:p14="http://schemas.microsoft.com/office/powerpoint/2010/main" val="33897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F28A-4D6F-4356-1AF9-83C23323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of R</a:t>
            </a:r>
            <a:r>
              <a:rPr lang="en-US" baseline="30000" dirty="0"/>
              <a:t>2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C2EE6B4-C61A-68FD-8C78-FC4F31070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07032"/>
              </p:ext>
            </p:extLst>
          </p:nvPr>
        </p:nvGraphicFramePr>
        <p:xfrm>
          <a:off x="2174612" y="1925064"/>
          <a:ext cx="8127999" cy="1503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239">
                  <a:extLst>
                    <a:ext uri="{9D8B030D-6E8A-4147-A177-3AD203B41FA5}">
                      <a16:colId xmlns:a16="http://schemas.microsoft.com/office/drawing/2014/main" val="926761570"/>
                    </a:ext>
                  </a:extLst>
                </a:gridCol>
                <a:gridCol w="1887523">
                  <a:extLst>
                    <a:ext uri="{9D8B030D-6E8A-4147-A177-3AD203B41FA5}">
                      <a16:colId xmlns:a16="http://schemas.microsoft.com/office/drawing/2014/main" val="536399092"/>
                    </a:ext>
                  </a:extLst>
                </a:gridCol>
                <a:gridCol w="2358237">
                  <a:extLst>
                    <a:ext uri="{9D8B030D-6E8A-4147-A177-3AD203B41FA5}">
                      <a16:colId xmlns:a16="http://schemas.microsoft.com/office/drawing/2014/main" val="415559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9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48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TV + 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7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TV + Radio + Newspaper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2494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B16C2DE-EB20-9FBE-4A09-23D5DEAA7BA0}"/>
              </a:ext>
            </a:extLst>
          </p:cNvPr>
          <p:cNvSpPr txBox="1"/>
          <p:nvPr/>
        </p:nvSpPr>
        <p:spPr>
          <a:xfrm>
            <a:off x="2174612" y="3722097"/>
            <a:ext cx="73990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Newspaper provides no real improvement in model fit but increases RSE (residual standard error).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</a:t>
            </a:r>
            <a:r>
              <a:rPr lang="en-US" sz="1800" baseline="30000" dirty="0"/>
              <a:t>2 </a:t>
            </a:r>
            <a:r>
              <a:rPr lang="en-US" sz="1800" dirty="0"/>
              <a:t>is always larger with more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Adjusted R</a:t>
            </a:r>
            <a:r>
              <a:rPr lang="en-US" sz="1800" baseline="30000" dirty="0"/>
              <a:t>2 </a:t>
            </a:r>
            <a:r>
              <a:rPr lang="en-US" sz="1800" dirty="0"/>
              <a:t>takes that into consideration and should be a better indicator for variable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So, the best model is TV + Radio</a:t>
            </a:r>
          </a:p>
        </p:txBody>
      </p:sp>
    </p:spTree>
    <p:extLst>
      <p:ext uri="{BB962C8B-B14F-4D97-AF65-F5344CB8AC3E}">
        <p14:creationId xmlns:p14="http://schemas.microsoft.com/office/powerpoint/2010/main" val="197925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Q4. How to make predictions of 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1904424" y="1472649"/>
            <a:ext cx="8959192" cy="4513776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 It is straightforward to predict Y using the estimated coefficients and the model</a:t>
            </a:r>
          </a:p>
          <a:p>
            <a:pPr algn="l">
              <a:spcAft>
                <a:spcPts val="600"/>
              </a:spcAft>
            </a:pPr>
            <a:endParaRPr lang="en-HK" dirty="0"/>
          </a:p>
          <a:p>
            <a:pPr algn="l">
              <a:spcAft>
                <a:spcPts val="600"/>
              </a:spcAft>
            </a:pPr>
            <a:endParaRPr lang="en-HK" dirty="0"/>
          </a:p>
          <a:p>
            <a:pPr algn="l">
              <a:spcAft>
                <a:spcPts val="600"/>
              </a:spcAft>
            </a:pPr>
            <a:r>
              <a:rPr lang="en-HK" dirty="0"/>
              <a:t>For example, TV = 44.5, radio = 39.3, newspaper = 45.1: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Estimated sales: 2.939 + 0.046*44.5 + 0.189 * 39.3 + (-0.001) * 45.1 =  </a:t>
            </a:r>
            <a:r>
              <a:rPr lang="en-HK" b="1" dirty="0"/>
              <a:t>12.37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Observed sales: </a:t>
            </a:r>
            <a:r>
              <a:rPr lang="en-HK" b="1" dirty="0"/>
              <a:t>10.4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Errors could come from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The estimated coefficients have errors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The linear model only approximately captures the relationship between </a:t>
            </a:r>
            <a:r>
              <a:rPr lang="en-HK" dirty="0" err="1"/>
              <a:t>Xs</a:t>
            </a:r>
            <a:r>
              <a:rPr lang="en-HK" dirty="0"/>
              <a:t> and Y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Even with a perfect model, there are random errors we cannot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99869-D327-2C4D-E377-FA361EDB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17" y="2316382"/>
            <a:ext cx="4670658" cy="4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Intervals to quantify the uncertainty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2488043" y="1878433"/>
            <a:ext cx="7563383" cy="3532550"/>
          </a:xfrm>
        </p:spPr>
        <p:txBody>
          <a:bodyPr wrap="square" anchor="t">
            <a:normAutofit fontScale="77500" lnSpcReduction="20000"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For given values of </a:t>
            </a:r>
            <a:r>
              <a:rPr lang="en-HK" dirty="0" err="1"/>
              <a:t>Xs</a:t>
            </a:r>
            <a:r>
              <a:rPr lang="en-HK" dirty="0"/>
              <a:t>, we can estimate two types of Y values: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E.g., $100,000 TV, $20 radio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Confidence interval (95%)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Estimated average Y value over many markets</a:t>
            </a:r>
          </a:p>
          <a:p>
            <a:pPr lvl="1" algn="l"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[10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985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11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528]</a:t>
            </a:r>
          </a:p>
          <a:p>
            <a:pPr lvl="1" algn="l">
              <a:spcAft>
                <a:spcPts val="600"/>
              </a:spcAft>
            </a:pPr>
            <a:r>
              <a:rPr lang="en-HK" dirty="0">
                <a:solidFill>
                  <a:srgbClr val="FF0000"/>
                </a:solidFill>
              </a:rPr>
              <a:t>95% of such intervals will contain the true value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Prediction interval (95%)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Estimated Y value for a single market</a:t>
            </a:r>
          </a:p>
          <a:p>
            <a:pPr lvl="1" algn="l">
              <a:spcAft>
                <a:spcPts val="600"/>
              </a:spcAft>
            </a:pP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[7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930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14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MI10"/>
              </a:rPr>
              <a:t>,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580]</a:t>
            </a:r>
          </a:p>
          <a:p>
            <a:pPr lvl="1" algn="l">
              <a:spcAft>
                <a:spcPts val="600"/>
              </a:spcAft>
            </a:pPr>
            <a:r>
              <a:rPr lang="en-HK" dirty="0">
                <a:solidFill>
                  <a:srgbClr val="FF0000"/>
                </a:solidFill>
              </a:rPr>
              <a:t>95% of such intervals will contain the true value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As prediction interval is more restricted, the interval is always wider than the confidence interval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Reflecting the uncertainty is larger for predicting sales of a single market than the average of many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4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1339FB-F9F3-0460-B122-132DFF6A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03">
            <a:off x="2048381" y="3319117"/>
            <a:ext cx="8095238" cy="721303"/>
          </a:xfrm>
        </p:spPr>
        <p:txBody>
          <a:bodyPr/>
          <a:lstStyle/>
          <a:p>
            <a:r>
              <a:rPr lang="en-US" sz="4800" dirty="0"/>
              <a:t>Other considerations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F680195-8B4C-3871-CAC6-AA4C83C0C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033" y="4590200"/>
            <a:ext cx="3536000" cy="454800"/>
          </a:xfrm>
        </p:spPr>
        <p:txBody>
          <a:bodyPr/>
          <a:lstStyle/>
          <a:p>
            <a:r>
              <a:rPr lang="en-US" dirty="0"/>
              <a:t>Improve the model</a:t>
            </a:r>
          </a:p>
        </p:txBody>
      </p:sp>
    </p:spTree>
    <p:extLst>
      <p:ext uri="{BB962C8B-B14F-4D97-AF65-F5344CB8AC3E}">
        <p14:creationId xmlns:p14="http://schemas.microsoft.com/office/powerpoint/2010/main" val="8128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9920" y="725634"/>
            <a:ext cx="6733441" cy="903786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3600" dirty="0"/>
              <a:t>1. Qualitative variables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1774682" y="1906474"/>
            <a:ext cx="9486875" cy="2954283"/>
          </a:xfrm>
        </p:spPr>
        <p:txBody>
          <a:bodyPr wrap="square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800" dirty="0"/>
              <a:t>Examples</a:t>
            </a:r>
          </a:p>
          <a:p>
            <a:pPr lvl="1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534" dirty="0"/>
              <a:t>Ownership (own/not own a house)</a:t>
            </a:r>
          </a:p>
          <a:p>
            <a:pPr lvl="1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534" dirty="0"/>
              <a:t>Education levels (High school, undergraduate, graduate, professional)</a:t>
            </a:r>
          </a:p>
          <a:p>
            <a:pPr lvl="1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534" dirty="0"/>
              <a:t>Product categories (Food, Electronics, Appliances, etc.)</a:t>
            </a:r>
          </a:p>
          <a:p>
            <a:pPr lvl="1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534" dirty="0"/>
              <a:t>…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800" dirty="0"/>
              <a:t>Solution: </a:t>
            </a:r>
          </a:p>
          <a:p>
            <a:pPr lvl="1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1534" dirty="0">
                <a:solidFill>
                  <a:srgbClr val="FF0000"/>
                </a:solidFill>
              </a:rPr>
              <a:t>Dummy variables</a:t>
            </a:r>
            <a:r>
              <a:rPr lang="en-HK" sz="1534" dirty="0"/>
              <a:t>: indicators we generate based on the values of the qualitative variable</a:t>
            </a:r>
          </a:p>
        </p:txBody>
      </p:sp>
    </p:spTree>
    <p:extLst>
      <p:ext uri="{BB962C8B-B14F-4D97-AF65-F5344CB8AC3E}">
        <p14:creationId xmlns:p14="http://schemas.microsoft.com/office/powerpoint/2010/main" val="342380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EE439-30A9-4D7E-9599-39EBFFB8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99" y="220367"/>
            <a:ext cx="10272000" cy="752400"/>
          </a:xfrm>
        </p:spPr>
        <p:txBody>
          <a:bodyPr/>
          <a:lstStyle/>
          <a:p>
            <a:r>
              <a:rPr lang="en-US" dirty="0"/>
              <a:t>A qualitative variable with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4C7579-7F45-F3D9-05F2-50661218C6EF}"/>
                  </a:ext>
                </a:extLst>
              </p:cNvPr>
              <p:cNvSpPr txBox="1">
                <a:spLocks/>
              </p:cNvSpPr>
              <p:nvPr/>
            </p:nvSpPr>
            <p:spPr>
              <a:xfrm rot="21599809">
                <a:off x="1190643" y="973035"/>
                <a:ext cx="9700713" cy="5162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23323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400"/>
                  <a:buFont typeface="Maven Pro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1219170" marR="0" lvl="1" indent="-423323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alpha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828754" marR="0" lvl="2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roman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2438339" marR="0" lvl="3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arabi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3047924" marR="0" lvl="4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alpha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3657509" marR="0" lvl="5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roman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4267093" marR="0" lvl="6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arabi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4876678" marR="0" lvl="7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Maven Pro"/>
                  <a:buAutoNum type="alpha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5486263" marR="0" lvl="8" indent="-423323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2133"/>
                  </a:spcAft>
                  <a:buClr>
                    <a:srgbClr val="434343"/>
                  </a:buClr>
                  <a:buSzPts val="1400"/>
                  <a:buFont typeface="Maven Pro"/>
                  <a:buAutoNum type="romanLcPeriod"/>
                  <a:defRPr sz="1867" b="0" i="0" u="none" strike="noStrike" cap="none">
                    <a:solidFill>
                      <a:srgbClr val="434343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HK" sz="1800" dirty="0"/>
                  <a:t>Ownership: a person owns a house vs. a person does not owns a house</a:t>
                </a:r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HK" sz="1800" dirty="0"/>
                  <a:t>We can create </a:t>
                </a:r>
                <a:r>
                  <a:rPr lang="en-HK" sz="1800" dirty="0">
                    <a:solidFill>
                      <a:srgbClr val="FF0000"/>
                    </a:solidFill>
                  </a:rPr>
                  <a:t>a dummy variable </a:t>
                </a:r>
                <a:r>
                  <a:rPr lang="en-HK" sz="1800" dirty="0"/>
                  <a:t>takes two values: 1 – owns a house; 0 – does not own a house</a:t>
                </a:r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HK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HK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HK" sz="1800" dirty="0"/>
                  <a:t>The estimation function turns into</a:t>
                </a:r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HK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HK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indicates the difference between people who own a house vs. people who do not own a house</a:t>
                </a:r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472012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1081597" lvl="1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Average credit balance (the dependent variable) for people who do not own a house: 509.80</a:t>
                </a:r>
              </a:p>
              <a:p>
                <a:pPr marL="1081597" lvl="1" indent="-2857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Average credit balance for people who own a house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more, 19.73 more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4C7579-7F45-F3D9-05F2-50661218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599809">
                <a:off x="1190643" y="973035"/>
                <a:ext cx="9700713" cy="5162550"/>
              </a:xfrm>
              <a:prstGeom prst="rect">
                <a:avLst/>
              </a:prstGeom>
              <a:blipFill>
                <a:blip r:embed="rId2"/>
                <a:stretch>
                  <a:fillRect b="-5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D5681F3-5E9E-7A18-7DD1-25B4D8F9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66" y="1875705"/>
            <a:ext cx="4607665" cy="742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7D1F4-D064-D20A-BB80-94EA331F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091" y="2981990"/>
            <a:ext cx="6397929" cy="777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F08AC2-25DC-4993-208C-7D518ECF7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020" y="4573718"/>
            <a:ext cx="6727801" cy="10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B28B-0A09-8FD5-74D6-6BED974C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variable with more than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CBA61-5E06-EEBF-DE5F-2A2B51AB0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can create </a:t>
            </a:r>
            <a:r>
              <a:rPr lang="en-US" sz="1800" dirty="0">
                <a:solidFill>
                  <a:srgbClr val="FF0000"/>
                </a:solidFill>
              </a:rPr>
              <a:t>additional dummy variables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For example, variable ‘region’ has three levels: East, West and South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can create the following dummy variables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r>
              <a:rPr lang="en-US" sz="1800" dirty="0"/>
              <a:t>There will always be one dummy variable fewer than the number of levels (n – 1). </a:t>
            </a:r>
            <a:r>
              <a:rPr lang="en-US" sz="1800" b="0" i="0" u="none" strike="noStrike" baseline="0" dirty="0">
                <a:latin typeface="CMR10"/>
              </a:rPr>
              <a:t>The level with no dummy variable - East in this example</a:t>
            </a:r>
            <a:r>
              <a:rPr lang="en-US" sz="1800" dirty="0">
                <a:latin typeface="CMR10"/>
              </a:rPr>
              <a:t> - </a:t>
            </a:r>
            <a:r>
              <a:rPr lang="en-US" sz="1800" b="0" i="0" u="none" strike="noStrike" baseline="0" dirty="0">
                <a:latin typeface="CMR10"/>
              </a:rPr>
              <a:t>is known as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the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TI10"/>
              </a:rPr>
              <a:t>baseline</a:t>
            </a:r>
            <a:r>
              <a:rPr lang="en-US" sz="1800" b="0" i="0" u="none" strike="noStrike" baseline="0" dirty="0">
                <a:latin typeface="CMR1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level selected as the baseline category is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MR10"/>
              </a:rPr>
              <a:t>arbitrary</a:t>
            </a:r>
            <a:r>
              <a:rPr lang="en-US" sz="1800" b="0" i="0" u="none" strike="noStrike" baseline="0" dirty="0">
                <a:latin typeface="CMR10"/>
              </a:rPr>
              <a:t>, and the final predictions for each group will be the same regardless of this choice.</a:t>
            </a:r>
            <a:endParaRPr lang="en-US" sz="1800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 estimation function will be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B1974-42F7-0F81-85BE-4CA2C4D8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38" y="2798836"/>
            <a:ext cx="4470591" cy="630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C0AC7-5BB5-AEFD-0FBE-472D3E8C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19" y="2794569"/>
            <a:ext cx="4400264" cy="634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B015F-E99F-92E2-59C5-B20CC7B8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35" y="5283630"/>
            <a:ext cx="7222565" cy="9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7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E653-3293-8C80-4E40-421DFEF3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Linear Regression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C3735A-E4FE-2E2A-A60D-42C487DB5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33717"/>
              </p:ext>
            </p:extLst>
          </p:nvPr>
        </p:nvGraphicFramePr>
        <p:xfrm>
          <a:off x="2738588" y="1461655"/>
          <a:ext cx="7396013" cy="4889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37C7AE-5A94-281F-5131-3991B313F87E}"/>
              </a:ext>
            </a:extLst>
          </p:cNvPr>
          <p:cNvSpPr txBox="1"/>
          <p:nvPr/>
        </p:nvSpPr>
        <p:spPr>
          <a:xfrm>
            <a:off x="7830709" y="1521557"/>
            <a:ext cx="3401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yet important supervised learning model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complex models are extensions of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21417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CF05-95A3-1DEE-7330-EE2FA403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E5EB9C-80AC-6374-F41E-D4D7B5B602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60000" y="1627432"/>
                <a:ext cx="10272000" cy="4488400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results</a:t>
                </a: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472012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MR10"/>
                  </a:rPr>
                  <a:t>The average credit card balance for individuals from the East (baseline)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endParaRPr lang="en-US" sz="1800" dirty="0">
                  <a:solidFill>
                    <a:srgbClr val="FF0000"/>
                  </a:solidFill>
                  <a:latin typeface="CMR10"/>
                </a:endParaRPr>
              </a:p>
              <a:p>
                <a:pPr marL="472012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he difference in the average balance between people from the South versus the East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CMR10"/>
                  </a:rPr>
                  <a:t>. That is</a:t>
                </a:r>
              </a:p>
              <a:p>
                <a:pPr marL="1081597" lvl="1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MR10"/>
                  </a:rPr>
                  <a:t>People from the South have averagely $18.69 less in credit balance than people from the East</a:t>
                </a:r>
              </a:p>
              <a:p>
                <a:pPr marL="472012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MR10"/>
                  </a:rPr>
                  <a:t>The difference in the average balance between those from the West versus the East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472012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The choice of dummy variables does not affect the final predictions, but does affect the coefficient estimations</a:t>
                </a:r>
              </a:p>
              <a:p>
                <a:pPr marL="472012" indent="-285750"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To determine whether a qualitative variable has a relationship with the dependent variable, we do not look at the p-value of a single dummy variable, but an F-test to examine all dummy variables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E5EB9C-80AC-6374-F41E-D4D7B5B60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000" y="1627432"/>
                <a:ext cx="10272000" cy="4488400"/>
              </a:xfrm>
              <a:blipFill>
                <a:blip r:embed="rId2"/>
                <a:stretch>
                  <a:fillRect r="-17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E15581-14C5-EC4A-ABA0-53320128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76" y="2099379"/>
            <a:ext cx="6526487" cy="12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4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9920" y="725634"/>
            <a:ext cx="6733441" cy="903786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3600" dirty="0"/>
              <a:t>2. Interaction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74682" y="1906474"/>
                <a:ext cx="9837510" cy="4225892"/>
              </a:xfrm>
            </p:spPr>
            <p:txBody>
              <a:bodyPr wrap="square" anchor="t">
                <a:noAutofit/>
              </a:bodyPr>
              <a:lstStyle/>
              <a:p>
                <a:pPr algn="l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HK" sz="2066" dirty="0">
                    <a:solidFill>
                      <a:srgbClr val="000000"/>
                    </a:solidFill>
                    <a:latin typeface="CMR10"/>
                  </a:rPr>
                  <a:t>Example: synergy effect in marketing</a:t>
                </a:r>
              </a:p>
              <a:p>
                <a:pPr lvl="1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latin typeface="CMR10"/>
                  </a:rPr>
                  <a:t>The linear model states that the average increase in </a:t>
                </a:r>
                <a:r>
                  <a:rPr lang="en-US" sz="1800" b="0" i="0" u="none" strike="noStrike" baseline="0" dirty="0">
                    <a:solidFill>
                      <a:srgbClr val="8D0000"/>
                    </a:solidFill>
                    <a:latin typeface="CMTT9"/>
                  </a:rPr>
                  <a:t>sales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associated with a one-unit increase in </a:t>
                </a:r>
                <a:r>
                  <a:rPr lang="en-US" sz="1800" b="0" i="0" u="none" strike="noStrike" baseline="0" dirty="0">
                    <a:solidFill>
                      <a:srgbClr val="8D0000"/>
                    </a:solidFill>
                    <a:latin typeface="CMTT9"/>
                  </a:rPr>
                  <a:t>TV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, regardless of the amount spent on </a:t>
                </a:r>
                <a:r>
                  <a:rPr lang="en-US" sz="1800" b="0" i="0" u="none" strike="noStrike" baseline="0" dirty="0">
                    <a:solidFill>
                      <a:srgbClr val="8D0000"/>
                    </a:solidFill>
                    <a:latin typeface="CMTT9"/>
                  </a:rPr>
                  <a:t>radio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.</a:t>
                </a:r>
                <a:endParaRPr lang="en-HK" sz="1534" b="0" i="0" u="none" strike="noStrike" baseline="0" dirty="0">
                  <a:solidFill>
                    <a:srgbClr val="000000"/>
                  </a:solidFill>
                  <a:latin typeface="CMR10"/>
                </a:endParaRPr>
              </a:p>
              <a:p>
                <a:pPr lvl="1" algn="l">
                  <a:buFont typeface="Arial" panose="020B0604020202020204" pitchFamily="34" charset="0"/>
                  <a:buChar char="•"/>
                </a:pPr>
                <a:r>
                  <a:rPr lang="en-HK" sz="1800" dirty="0">
                    <a:solidFill>
                      <a:srgbClr val="000000"/>
                    </a:solidFill>
                    <a:latin typeface="CMR10"/>
                  </a:rPr>
                  <a:t>In reality: </a:t>
                </a:r>
                <a:r>
                  <a:rPr lang="en-US" sz="1800" dirty="0">
                    <a:solidFill>
                      <a:srgbClr val="000000"/>
                    </a:solidFill>
                    <a:latin typeface="CMR10"/>
                  </a:rPr>
                  <a:t>spending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money on radio advertising actually increases </a:t>
                </a:r>
                <a:r>
                  <a:rPr lang="en-US" sz="1800" b="0" i="0" u="none" strike="noStrike" baseline="0" dirty="0">
                    <a:solidFill>
                      <a:srgbClr val="C00000"/>
                    </a:solidFill>
                    <a:latin typeface="CMR10"/>
                  </a:rPr>
                  <a:t>the effectiveness of TV advertising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.</a:t>
                </a:r>
              </a:p>
              <a:p>
                <a:pPr lvl="1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latin typeface="CMR10"/>
                  </a:rPr>
                  <a:t>For instance, the impact of $100,000 spending on TV will be greater if we also spend on radio – the synergy effect.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066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Statistically, it can be ca</a:t>
                </a:r>
                <a:r>
                  <a:rPr lang="en-US" sz="2066" dirty="0">
                    <a:solidFill>
                      <a:srgbClr val="000000"/>
                    </a:solidFill>
                    <a:latin typeface="CMR10"/>
                  </a:rPr>
                  <a:t>ptured using interaction terms.</a:t>
                </a:r>
              </a:p>
              <a:p>
                <a:pPr lvl="1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latin typeface="CMR10"/>
                  </a:rPr>
                  <a:t>Previous model</a:t>
                </a:r>
              </a:p>
              <a:p>
                <a:pPr lvl="1" algn="l">
                  <a:buFont typeface="Arial" panose="020B0604020202020204" pitchFamily="34" charset="0"/>
                  <a:buChar char="•"/>
                </a:pPr>
                <a:endParaRPr lang="en-US" sz="1800" b="0" i="0" u="none" strike="noStrike" baseline="0" dirty="0">
                  <a:solidFill>
                    <a:srgbClr val="000000"/>
                  </a:solidFill>
                  <a:latin typeface="CMR10"/>
                </a:endParaRPr>
              </a:p>
              <a:p>
                <a:pPr lvl="1" algn="l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000000"/>
                  </a:solidFill>
                  <a:latin typeface="CMR10"/>
                </a:endParaRPr>
              </a:p>
              <a:p>
                <a:pPr lvl="1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latin typeface="CMR10"/>
                  </a:rPr>
                  <a:t>After considering the synergy</a:t>
                </a:r>
              </a:p>
              <a:p>
                <a:pPr lvl="1" algn="l">
                  <a:buFont typeface="Arial" panose="020B0604020202020204" pitchFamily="34" charset="0"/>
                  <a:buChar char="•"/>
                </a:pPr>
                <a:endParaRPr lang="en-US" sz="1800" b="0" i="0" u="none" strike="noStrike" baseline="0" dirty="0">
                  <a:solidFill>
                    <a:srgbClr val="000000"/>
                  </a:solidFill>
                  <a:latin typeface="CMR10"/>
                </a:endParaRPr>
              </a:p>
              <a:p>
                <a:pPr lvl="1" algn="l">
                  <a:buFont typeface="Arial" panose="020B0604020202020204" pitchFamily="34" charset="0"/>
                  <a:buChar char="•"/>
                </a:pPr>
                <a:endParaRPr lang="en-US" sz="1800" b="0" i="0" u="none" strike="noStrike" baseline="0" dirty="0">
                  <a:solidFill>
                    <a:srgbClr val="000000"/>
                  </a:solidFill>
                  <a:latin typeface="CMR1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74682" y="1906474"/>
                <a:ext cx="9837510" cy="4225892"/>
              </a:xfrm>
              <a:blipFill>
                <a:blip r:embed="rId2"/>
                <a:stretch>
                  <a:fillRect t="-577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1BD6B2-5CFD-18A1-AC20-78B71C948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3" y="4622521"/>
            <a:ext cx="3144932" cy="479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0B054-04DB-59B3-9CE9-AA55E866E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318" y="5613240"/>
            <a:ext cx="4648917" cy="42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9D3E0-6137-E39F-8D15-1A2BB63790DD}"/>
              </a:ext>
            </a:extLst>
          </p:cNvPr>
          <p:cNvSpPr txBox="1"/>
          <p:nvPr/>
        </p:nvSpPr>
        <p:spPr>
          <a:xfrm>
            <a:off x="6992066" y="6352674"/>
            <a:ext cx="147816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73BDF1-F3F9-A3EA-0929-6E41850CF8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731149" y="6042251"/>
            <a:ext cx="0" cy="3104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73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1F4DF-EDAC-2B9D-2F2A-07668AC6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75FE007-1FB9-9C1E-1AB5-FBAF7FADA0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coefficient of TV changes to                                      , because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When the spending on radio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) increases, the effectiveness of TV spending (                                    ) becomes larger (given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is positive).</a:t>
                </a:r>
              </a:p>
              <a:p>
                <a:pPr algn="l">
                  <a:buClrTx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MR10"/>
                  </a:rPr>
                  <a:t>We can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CMR7"/>
                  </a:rPr>
                  <a:t> </a:t>
                </a:r>
                <a:r>
                  <a:rPr lang="en-US" sz="1800" b="0" i="0" u="none" strike="noStrike" baseline="0" dirty="0">
                    <a:latin typeface="CMR10"/>
                  </a:rPr>
                  <a:t>as the increase in the effectiveness of TV advertising associated with a one-unit increase in radio advertising (or vice-versa)</a:t>
                </a:r>
                <a:endParaRPr lang="en-US" sz="1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75FE007-1FB9-9C1E-1AB5-FBAF7FADA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77C273E-B6CE-F481-1763-50552D61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17" y="2206832"/>
            <a:ext cx="4354464" cy="686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7C83D3-C72A-9400-08DD-DFE81CA9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21" y="1674919"/>
            <a:ext cx="1854009" cy="354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336D4-95D1-9DCB-DEBC-FAB4A414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06" y="2968600"/>
            <a:ext cx="1854009" cy="354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A5114D-3479-2136-73B4-3A365ADD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209" y="4415884"/>
            <a:ext cx="6255097" cy="15343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A88A4-6822-CD42-9133-7E810884711A}"/>
              </a:ext>
            </a:extLst>
          </p:cNvPr>
          <p:cNvSpPr txBox="1"/>
          <p:nvPr/>
        </p:nvSpPr>
        <p:spPr>
          <a:xfrm>
            <a:off x="2234437" y="6058969"/>
            <a:ext cx="7885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CMR10"/>
              </a:rPr>
              <a:t>The </a:t>
            </a:r>
            <a:r>
              <a:rPr lang="en-US" sz="1600" dirty="0">
                <a:latin typeface="CMMI10"/>
              </a:rPr>
              <a:t>R</a:t>
            </a:r>
            <a:r>
              <a:rPr lang="en-US" sz="1600" baseline="30000" dirty="0">
                <a:latin typeface="CMMI10"/>
              </a:rPr>
              <a:t>2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7"/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0"/>
              </a:rPr>
              <a:t>for this model is 96.8 %, compared to only 89.7% for the model that predicts </a:t>
            </a:r>
            <a:r>
              <a:rPr lang="en-US" sz="1600" b="0" i="0" u="none" strike="noStrike" baseline="0" dirty="0">
                <a:solidFill>
                  <a:srgbClr val="8D0000"/>
                </a:solidFill>
                <a:latin typeface="CMTT9"/>
              </a:rPr>
              <a:t>sales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0"/>
              </a:rPr>
              <a:t>using </a:t>
            </a:r>
            <a:r>
              <a:rPr lang="en-US" sz="1600" b="0" i="0" u="none" strike="noStrike" baseline="0" dirty="0">
                <a:solidFill>
                  <a:srgbClr val="8D0000"/>
                </a:solidFill>
                <a:latin typeface="CMTT9"/>
              </a:rPr>
              <a:t>TV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0"/>
              </a:rPr>
              <a:t>and </a:t>
            </a:r>
            <a:r>
              <a:rPr lang="en-US" sz="1600" b="0" i="0" u="none" strike="noStrike" baseline="0" dirty="0">
                <a:solidFill>
                  <a:srgbClr val="8D0000"/>
                </a:solidFill>
                <a:latin typeface="CMTT9"/>
              </a:rPr>
              <a:t>radio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0"/>
              </a:rPr>
              <a:t>without an interaction term.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688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239B-C988-A65C-4FD9-130AC64C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– Hierarchy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1475E3-ACD6-3BE6-92AC-3D339A40D2A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93167" y="1896951"/>
                <a:ext cx="6973967" cy="4488400"/>
              </a:xfrm>
            </p:spPr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The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hierarchical principle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states that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if we include an interaction(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) in a model, we should also include the main effects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) even if the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p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TI10"/>
                  </a:rPr>
                  <a:t>-values associated with their coefficients are not significant.</a:t>
                </a:r>
              </a:p>
              <a:p>
                <a:pPr algn="l">
                  <a:buClrTx/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1475E3-ACD6-3BE6-92AC-3D339A40D2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93167" y="1896951"/>
                <a:ext cx="6973967" cy="4488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5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9920" y="725634"/>
            <a:ext cx="6733441" cy="903786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3600" dirty="0"/>
              <a:t>Further considerations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D80DFE4-F49C-4377-F642-A1C7FAFBF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169" y="1677245"/>
            <a:ext cx="8122348" cy="4455121"/>
          </a:xfrm>
        </p:spPr>
        <p:txBody>
          <a:bodyPr/>
          <a:lstStyle/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Non-linear relationships: further discussion in Chapter 7</a:t>
            </a:r>
          </a:p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Correlation of error terms: often happens in time-series data</a:t>
            </a:r>
          </a:p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Non-constant variance of error terms: heteroscedasticity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Weighted least squares when we know it fits certain pattern</a:t>
            </a:r>
          </a:p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Outliers: Y takes unusual values</a:t>
            </a:r>
          </a:p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High-leverage points: </a:t>
            </a:r>
            <a:r>
              <a:rPr lang="en-US" dirty="0" err="1"/>
              <a:t>Xs</a:t>
            </a:r>
            <a:r>
              <a:rPr lang="en-US" dirty="0"/>
              <a:t> take unusual values</a:t>
            </a:r>
          </a:p>
          <a:p>
            <a:pPr marL="5969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Collinearity: variables are highly correlated with each other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 one of the problematic variables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Combine variables: Principal Component Analysis could be used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E6ECE-2821-7EC7-6879-81A0C63F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4F0578-506C-3229-40C9-7A135D410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algn="l"/>
            <a:r>
              <a:rPr lang="en-US" sz="1800" dirty="0"/>
              <a:t>Linear regression model specifications</a:t>
            </a:r>
          </a:p>
          <a:p>
            <a:pPr algn="l"/>
            <a:r>
              <a:rPr lang="en-US" sz="1800" dirty="0"/>
              <a:t>Key questions about the results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Which factors are more important predicting Y?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How does each factor affect Y?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How well does the model fit the data?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How to make predictions of Y?</a:t>
            </a:r>
          </a:p>
          <a:p>
            <a:pPr algn="l"/>
            <a:r>
              <a:rPr lang="en-US" sz="1800" dirty="0"/>
              <a:t>Improve the model</a:t>
            </a:r>
          </a:p>
          <a:p>
            <a:pPr lvl="1" algn="l"/>
            <a:r>
              <a:rPr lang="en-US" sz="1800" dirty="0"/>
              <a:t>Qualitative variables</a:t>
            </a:r>
          </a:p>
          <a:p>
            <a:pPr lvl="1" algn="l"/>
            <a:r>
              <a:rPr lang="en-US" sz="1800" dirty="0"/>
              <a:t>Interaction</a:t>
            </a:r>
          </a:p>
          <a:p>
            <a:pPr marL="13970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8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The Mathematical Mapping between Y and </a:t>
            </a:r>
            <a:r>
              <a:rPr lang="en-HK" dirty="0" err="1"/>
              <a:t>Xs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EDFBB4E-68A8-492E-CA9F-8B7055352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4055" y="1472400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000"/>
                  <a:buFont typeface="Anaheim"/>
                  <a:buChar char="●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○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■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●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○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■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●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595959"/>
                  </a:buClr>
                  <a:buSzPts val="1400"/>
                  <a:buFont typeface="Anaheim"/>
                  <a:buChar char="○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 eaLnBrk="1" hangingPunct="1">
                  <a:lnSpc>
                    <a:spcPct val="100000"/>
                  </a:lnSpc>
                  <a:spcBef>
                    <a:spcPts val="2133"/>
                  </a:spcBef>
                  <a:spcAft>
                    <a:spcPts val="2133"/>
                  </a:spcAft>
                  <a:buClr>
                    <a:srgbClr val="595959"/>
                  </a:buClr>
                  <a:buSzPts val="1400"/>
                  <a:buFont typeface="Anaheim"/>
                  <a:buChar char="■"/>
                  <a:defRPr sz="1867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algn="l"/>
                <a:r>
                  <a:rPr lang="en-HK" dirty="0"/>
                  <a:t>We have a series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HK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HK" dirty="0"/>
                  <a:t> 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variable Y to predict</a:t>
                </a:r>
              </a:p>
              <a:p>
                <a:pPr algn="l"/>
                <a:r>
                  <a:rPr lang="en-HK" dirty="0"/>
                  <a:t>We intend to find a good</a:t>
                </a:r>
              </a:p>
              <a:p>
                <a:pPr marL="457200" lvl="1" indent="0" algn="l">
                  <a:buFont typeface="Anaheim"/>
                  <a:buNone/>
                </a:pPr>
                <a14:m>
                  <m:oMath xmlns:m="http://schemas.openxmlformats.org/officeDocument/2006/math">
                    <m:r>
                      <a:rPr lang="en-HK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HK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</a:t>
                </a:r>
                <a:endParaRPr lang="en-HK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measurement errors or other random discrepancies between true Y and mapped Y -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342900" lvl="1" indent="-342900" algn="l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HK" dirty="0"/>
                  <a:t>A good </a:t>
                </a:r>
                <a14:m>
                  <m:oMath xmlns:m="http://schemas.openxmlformats.org/officeDocument/2006/math">
                    <m:r>
                      <a:rPr lang="en-HK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helps to:</a:t>
                </a:r>
              </a:p>
              <a:p>
                <a:pPr marL="685800" lvl="2" algn="l">
                  <a:spcBef>
                    <a:spcPts val="1000"/>
                  </a:spcBef>
                </a:pPr>
                <a:r>
                  <a:rPr lang="en-HK" dirty="0"/>
                  <a:t>Predict Y for any given new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: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is the expected value (mean) of Y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HK" dirty="0"/>
              </a:p>
              <a:p>
                <a:pPr marL="685800" lvl="2" algn="l">
                  <a:spcBef>
                    <a:spcPts val="1000"/>
                  </a:spcBef>
                </a:pPr>
                <a:r>
                  <a:rPr lang="en-HK" dirty="0"/>
                  <a:t>Understand which factors are important to predict Y, which are irrelevant</a:t>
                </a:r>
              </a:p>
              <a:p>
                <a:pPr marL="685800" lvl="2" algn="l">
                  <a:spcBef>
                    <a:spcPts val="1000"/>
                  </a:spcBef>
                </a:pPr>
                <a:r>
                  <a:rPr lang="en-HK" dirty="0"/>
                  <a:t>Depending on the complexity of </a:t>
                </a:r>
                <a:r>
                  <a:rPr lang="en-HK" i="1" dirty="0"/>
                  <a:t>f()</a:t>
                </a:r>
                <a:r>
                  <a:rPr lang="en-HK" dirty="0"/>
                  <a:t>, we may be able to tell </a:t>
                </a:r>
                <a:r>
                  <a:rPr lang="en-HK" i="1" dirty="0"/>
                  <a:t>how </a:t>
                </a:r>
                <a:r>
                  <a:rPr lang="en-HK" dirty="0"/>
                  <a:t>X affect Y</a:t>
                </a:r>
                <a:endParaRPr lang="en-US" i="1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EDFBB4E-68A8-492E-CA9F-8B7055352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55" y="1472400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41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5E8E45-2BAB-D913-2E84-9902EF6902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simple </a:t>
                </a:r>
                <a14:m>
                  <m:oMath xmlns:m="http://schemas.openxmlformats.org/officeDocument/2006/math">
                    <m:r>
                      <a:rPr lang="en-HK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- Linear model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5E8E45-2BAB-D913-2E84-9902EF690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3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86918-0941-CE60-399B-83A14ED90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5108" y="1821872"/>
                <a:ext cx="8638309" cy="47244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The linear model is an important example of a parametric model. It is specified in terms of p + 1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HK" sz="2000" dirty="0"/>
              </a:p>
              <a:p>
                <a:endParaRPr lang="en-HK" sz="2000" dirty="0"/>
              </a:p>
              <a:p>
                <a:r>
                  <a:rPr lang="en-HK" sz="2000" dirty="0"/>
                  <a:t>Although it is almost never correct, linear regression serves as a good and interpretable approximation to the true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sz="2000" i="1" dirty="0"/>
              </a:p>
              <a:p>
                <a:r>
                  <a:rPr lang="en-HK" sz="2000" dirty="0"/>
                  <a:t>Although it seems overly simplistic, linear regression is extremely useful conceptually and practically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86918-0941-CE60-399B-83A14ED9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08" y="1821872"/>
                <a:ext cx="8638309" cy="4724400"/>
              </a:xfrm>
              <a:prstGeom prst="rect">
                <a:avLst/>
              </a:prstGeom>
              <a:blipFill>
                <a:blip r:embed="rId3"/>
                <a:stretch>
                  <a:fillRect l="-635" t="-645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4B824-02E7-B6D6-583A-2FBF38473793}"/>
                  </a:ext>
                </a:extLst>
              </p:cNvPr>
              <p:cNvSpPr txBox="1"/>
              <p:nvPr/>
            </p:nvSpPr>
            <p:spPr>
              <a:xfrm>
                <a:off x="3934691" y="2687783"/>
                <a:ext cx="3997036" cy="331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A4B824-02E7-B6D6-583A-2FBF3847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691" y="2687783"/>
                <a:ext cx="3997036" cy="331437"/>
              </a:xfrm>
              <a:prstGeom prst="rect">
                <a:avLst/>
              </a:prstGeom>
              <a:blipFill>
                <a:blip r:embed="rId4"/>
                <a:stretch>
                  <a:fillRect l="-137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89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8419-EA00-5C0E-85CC-A125CF07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one predictor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969F8-769E-C992-4735-E6AC5D50A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9A6D-4AB3-D867-39D5-17460EDC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66" y="1649444"/>
            <a:ext cx="7621905" cy="46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6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DB2E-A3D7-7A93-203E-6426BE3BE08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 rot="-572">
            <a:off x="4396613" y="546420"/>
            <a:ext cx="2406000" cy="10784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 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0591E4-CAAA-5998-504D-00AC72158618}"/>
              </a:ext>
            </a:extLst>
          </p:cNvPr>
          <p:cNvSpPr txBox="1">
            <a:spLocks noChangeArrowheads="1"/>
          </p:cNvSpPr>
          <p:nvPr/>
        </p:nvSpPr>
        <p:spPr>
          <a:xfrm>
            <a:off x="957743" y="2216443"/>
            <a:ext cx="6013508" cy="45259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chemeClr val="tx1"/>
                </a:solidFill>
              </a:rPr>
              <a:t>Problem: Can we predict sales based on advertising spendings?</a:t>
            </a:r>
          </a:p>
          <a:p>
            <a: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Data: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the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sales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of a product in 200 different markets, along with advertising budgets for the product in each of those markets for three different media: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TV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radio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and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newspaper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.</a:t>
            </a:r>
            <a:endParaRPr lang="en-US" sz="24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  <a:p>
            <a:pPr marL="457200" indent="-4572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chemeClr val="tx1"/>
                </a:solidFill>
              </a:rPr>
              <a:t>Model: Linear model</a:t>
            </a:r>
            <a:endParaRPr lang="en-US" sz="23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35C188-568F-D459-7F21-48914BD2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18788"/>
              </p:ext>
            </p:extLst>
          </p:nvPr>
        </p:nvGraphicFramePr>
        <p:xfrm>
          <a:off x="7879488" y="735493"/>
          <a:ext cx="2975866" cy="6006912"/>
        </p:xfrm>
        <a:graphic>
          <a:graphicData uri="http://schemas.openxmlformats.org/drawingml/2006/table">
            <a:tbl>
              <a:tblPr/>
              <a:tblGrid>
                <a:gridCol w="646342">
                  <a:extLst>
                    <a:ext uri="{9D8B030D-6E8A-4147-A177-3AD203B41FA5}">
                      <a16:colId xmlns:a16="http://schemas.microsoft.com/office/drawing/2014/main" val="1035396735"/>
                    </a:ext>
                  </a:extLst>
                </a:gridCol>
                <a:gridCol w="646342">
                  <a:extLst>
                    <a:ext uri="{9D8B030D-6E8A-4147-A177-3AD203B41FA5}">
                      <a16:colId xmlns:a16="http://schemas.microsoft.com/office/drawing/2014/main" val="2861458132"/>
                    </a:ext>
                  </a:extLst>
                </a:gridCol>
                <a:gridCol w="1009909">
                  <a:extLst>
                    <a:ext uri="{9D8B030D-6E8A-4147-A177-3AD203B41FA5}">
                      <a16:colId xmlns:a16="http://schemas.microsoft.com/office/drawing/2014/main" val="1381192133"/>
                    </a:ext>
                  </a:extLst>
                </a:gridCol>
                <a:gridCol w="673273">
                  <a:extLst>
                    <a:ext uri="{9D8B030D-6E8A-4147-A177-3AD203B41FA5}">
                      <a16:colId xmlns:a16="http://schemas.microsoft.com/office/drawing/2014/main" val="1541421536"/>
                    </a:ext>
                  </a:extLst>
                </a:gridCol>
              </a:tblGrid>
              <a:tr h="169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newspaper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224034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42586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313428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079955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09240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016770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60551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61445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85888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219461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0647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34477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64884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302690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094471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651545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36475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730783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647584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323707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06971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945474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117028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66253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047614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933199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110176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88338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672000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564333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62622"/>
                  </a:ext>
                </a:extLst>
              </a:tr>
              <a:tr h="16928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292.9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4836" marR="4836" marT="48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1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4C66-E043-56DB-9163-8B67D9ED19B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018868" y="804211"/>
            <a:ext cx="7887132" cy="650516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How to find parameter values? – Least squares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417CE-3519-C1EE-5F68-A430D061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27" y="1572434"/>
            <a:ext cx="7515546" cy="5162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B444B-BFA1-F321-6B7C-33BCB5E8FB5C}"/>
              </a:ext>
            </a:extLst>
          </p:cNvPr>
          <p:cNvSpPr txBox="1"/>
          <p:nvPr/>
        </p:nvSpPr>
        <p:spPr>
          <a:xfrm>
            <a:off x="9906000" y="1655619"/>
            <a:ext cx="2050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 / residual: the difference between true y and predicted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AB646-E561-21E1-18AD-646C8EC4F618}"/>
              </a:ext>
            </a:extLst>
          </p:cNvPr>
          <p:cNvSpPr txBox="1"/>
          <p:nvPr/>
        </p:nvSpPr>
        <p:spPr>
          <a:xfrm>
            <a:off x="287755" y="4260274"/>
            <a:ext cx="2050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the sum of error squares by choosing betas</a:t>
            </a:r>
          </a:p>
        </p:txBody>
      </p:sp>
    </p:spTree>
    <p:extLst>
      <p:ext uri="{BB962C8B-B14F-4D97-AF65-F5344CB8AC3E}">
        <p14:creationId xmlns:p14="http://schemas.microsoft.com/office/powerpoint/2010/main" val="155589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4"/>
          </p:nvPr>
        </p:nvSpPr>
        <p:spPr>
          <a:xfrm>
            <a:off x="1267327" y="4983036"/>
            <a:ext cx="4703983" cy="752400"/>
          </a:xfrm>
        </p:spPr>
        <p:txBody>
          <a:bodyPr wrap="square" anchor="ctr">
            <a:normAutofit fontScale="92500" lnSpcReduction="20000"/>
          </a:bodyPr>
          <a:lstStyle/>
          <a:p>
            <a:pPr algn="l"/>
            <a:r>
              <a:rPr lang="en-US" sz="1600" cap="none" dirty="0">
                <a:latin typeface="+mn-lt"/>
              </a:rPr>
              <a:t>Minimize the </a:t>
            </a:r>
            <a:r>
              <a:rPr lang="en-US" sz="1600" cap="none" dirty="0">
                <a:solidFill>
                  <a:srgbClr val="C00000"/>
                </a:solidFill>
                <a:latin typeface="+mn-lt"/>
              </a:rPr>
              <a:t>sum of squared errors </a:t>
            </a:r>
            <a:r>
              <a:rPr lang="en-US" sz="1600" cap="none" dirty="0">
                <a:latin typeface="+mn-lt"/>
              </a:rPr>
              <a:t>(vertical distances between each observation, as shown in red, and the line).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As shown in the graph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9D856-8D74-3380-4A4B-3C207CD0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2" y="1986095"/>
            <a:ext cx="4385328" cy="282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AC581-D006-3670-E4C6-050999BC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1433027"/>
            <a:ext cx="4231341" cy="43024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CD6E9-09B2-18DE-9E29-BBFEC2F1FD92}"/>
              </a:ext>
            </a:extLst>
          </p:cNvPr>
          <p:cNvSpPr txBox="1">
            <a:spLocks/>
          </p:cNvSpPr>
          <p:nvPr/>
        </p:nvSpPr>
        <p:spPr>
          <a:xfrm>
            <a:off x="6379669" y="5821235"/>
            <a:ext cx="4960276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CMTI9"/>
              </a:rPr>
              <a:t>Minimize the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CMTI9"/>
              </a:rPr>
              <a:t>sum of squared errors </a:t>
            </a:r>
            <a:r>
              <a:rPr lang="en-US" sz="1800" b="0" i="0" u="none" strike="noStrike" baseline="0" dirty="0">
                <a:latin typeface="CMTI9"/>
              </a:rPr>
              <a:t>(vertical distances between each observation, as shown in red, and the plane).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932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5DECCA-587A-E3B0-BF46-A5AD643A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3" y="2105484"/>
            <a:ext cx="10629900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HK" dirty="0"/>
              <a:t>The output for a single variable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FCF435F-9132-9594-D5E9-000661535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115" y="3946095"/>
            <a:ext cx="2016125" cy="160043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/>
              <a:t>The coefficient of TV advertising: An increase of 1 unit in the TV advertising budget is associated with an increase in sales by 0.0475 units.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FA83EAB-9F9E-03BD-8A0E-B23A5B223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484" y="3878455"/>
            <a:ext cx="2695575" cy="138499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estimated standard deviation of the slope: Roughly, there is a 95% chance that the true slope lies within 2 standard deviations, i.e., between 0.0421 and 0.0526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9B9282AC-93D1-CFB1-0C72-70093B71C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348" y="3987933"/>
            <a:ext cx="2438713" cy="73866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probability of observing such t-statistic given       to be 0 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A36E7C4-51D2-65F6-B788-497908FF7F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2178" y="3503646"/>
            <a:ext cx="0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EAB856C2-B4C5-EDEF-B056-1F7F68892C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493686" y="3503646"/>
            <a:ext cx="1" cy="484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63AA04-57F5-C819-6B06-7709C9C476B5}"/>
              </a:ext>
            </a:extLst>
          </p:cNvPr>
          <p:cNvGrpSpPr/>
          <p:nvPr/>
        </p:nvGrpSpPr>
        <p:grpSpPr>
          <a:xfrm>
            <a:off x="1813709" y="2736922"/>
            <a:ext cx="464358" cy="811638"/>
            <a:chOff x="1320210" y="4008361"/>
            <a:chExt cx="464358" cy="728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21737A7-CC02-E074-6F41-BC05BEEB7539}"/>
                    </a:ext>
                  </a:extLst>
                </p:cNvPr>
                <p:cNvSpPr/>
                <p:nvPr/>
              </p:nvSpPr>
              <p:spPr>
                <a:xfrm>
                  <a:off x="1353163" y="4008361"/>
                  <a:ext cx="39845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21737A7-CC02-E074-6F41-BC05BEEB75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163" y="4008361"/>
                  <a:ext cx="398452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DCD5BEF-0757-531B-6D9B-2DFD72646A29}"/>
                    </a:ext>
                  </a:extLst>
                </p:cNvPr>
                <p:cNvSpPr/>
                <p:nvPr/>
              </p:nvSpPr>
              <p:spPr>
                <a:xfrm>
                  <a:off x="1320210" y="4367709"/>
                  <a:ext cx="4643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DCD5BEF-0757-531B-6D9B-2DFD72646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210" y="4367709"/>
                  <a:ext cx="4643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Line 9">
            <a:extLst>
              <a:ext uri="{FF2B5EF4-FFF2-40B4-BE49-F238E27FC236}">
                <a16:creationId xmlns:a16="http://schemas.microsoft.com/office/drawing/2014/main" id="{CEF9D199-BA52-FDEE-2E18-F2D431BD6A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37633" y="3503646"/>
            <a:ext cx="0" cy="3748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6407A9-8C81-102A-16CE-CBACCA900ED5}"/>
                  </a:ext>
                </a:extLst>
              </p:cNvPr>
              <p:cNvSpPr/>
              <p:nvPr/>
            </p:nvSpPr>
            <p:spPr>
              <a:xfrm>
                <a:off x="11129423" y="4207705"/>
                <a:ext cx="5807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6407A9-8C81-102A-16CE-CBACCA900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423" y="4207705"/>
                <a:ext cx="58075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4">
            <a:extLst>
              <a:ext uri="{FF2B5EF4-FFF2-40B4-BE49-F238E27FC236}">
                <a16:creationId xmlns:a16="http://schemas.microsoft.com/office/drawing/2014/main" id="{4E693970-EF2A-4499-03BC-266DCBC58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114" y="5688449"/>
            <a:ext cx="2016125" cy="73866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/>
              <a:t>TV advertising: 1 unit = 1000 dollars; </a:t>
            </a:r>
          </a:p>
          <a:p>
            <a:pPr algn="l"/>
            <a:r>
              <a:rPr lang="en-US" dirty="0"/>
              <a:t>Sales: 1 unit = 1000</a:t>
            </a:r>
          </a:p>
        </p:txBody>
      </p:sp>
    </p:spTree>
    <p:extLst>
      <p:ext uri="{BB962C8B-B14F-4D97-AF65-F5344CB8AC3E}">
        <p14:creationId xmlns:p14="http://schemas.microsoft.com/office/powerpoint/2010/main" val="4184155871"/>
      </p:ext>
    </p:extLst>
  </p:cSld>
  <p:clrMapOvr>
    <a:masterClrMapping/>
  </p:clrMapOvr>
</p:sld>
</file>

<file path=ppt/theme/theme1.xml><?xml version="1.0" encoding="utf-8"?>
<a:theme xmlns:a="http://schemas.openxmlformats.org/drawingml/2006/main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nese floral Template.pptx" id="{E57CFDFA-7F52-4CC7-B88F-E09A17A5BD3D}" vid="{7D33FEF5-24CE-4B22-A4B9-05CF2007A1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Chinese floral Template</Template>
  <TotalTime>22711</TotalTime>
  <Words>1836</Words>
  <Application>Microsoft Office PowerPoint</Application>
  <PresentationFormat>Widescreen</PresentationFormat>
  <Paragraphs>322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Anaheim</vt:lpstr>
      <vt:lpstr>CMMI10</vt:lpstr>
      <vt:lpstr>CMR10</vt:lpstr>
      <vt:lpstr>CMR7</vt:lpstr>
      <vt:lpstr>CMTI10</vt:lpstr>
      <vt:lpstr>CMTI9</vt:lpstr>
      <vt:lpstr>CMTT9</vt:lpstr>
      <vt:lpstr>Jua</vt:lpstr>
      <vt:lpstr>Maven Pro</vt:lpstr>
      <vt:lpstr>Merienda One</vt:lpstr>
      <vt:lpstr>Arial</vt:lpstr>
      <vt:lpstr>Calibri</vt:lpstr>
      <vt:lpstr>Cambria Math</vt:lpstr>
      <vt:lpstr>Nunito</vt:lpstr>
      <vt:lpstr>Ancient History of China Thesis by Slidesgo</vt:lpstr>
      <vt:lpstr>Data Mining and Machine Learning for Business</vt:lpstr>
      <vt:lpstr>Linear Regression</vt:lpstr>
      <vt:lpstr>The Mathematical Mapping between Y and Xs</vt:lpstr>
      <vt:lpstr>A simple f(X) - Linear model </vt:lpstr>
      <vt:lpstr>With one predictor X</vt:lpstr>
      <vt:lpstr>An Example</vt:lpstr>
      <vt:lpstr>How to find parameter values? – Least squares</vt:lpstr>
      <vt:lpstr>As shown in the graph</vt:lpstr>
      <vt:lpstr>The output for a single variable</vt:lpstr>
      <vt:lpstr>Q1. Which factors are important in predicting Y?</vt:lpstr>
      <vt:lpstr>Q2. How does each factor affect Y?</vt:lpstr>
      <vt:lpstr>Q3. How well does the model fit the data?</vt:lpstr>
      <vt:lpstr>Comparisons of R2</vt:lpstr>
      <vt:lpstr>Q4. How to make predictions of Y?</vt:lpstr>
      <vt:lpstr>Intervals to quantify the uncertainty </vt:lpstr>
      <vt:lpstr>Other considerations</vt:lpstr>
      <vt:lpstr>1. Qualitative variables</vt:lpstr>
      <vt:lpstr>A qualitative variable with two levels</vt:lpstr>
      <vt:lpstr>A qualitative variable with more than levels</vt:lpstr>
      <vt:lpstr>More than two levels - Continued</vt:lpstr>
      <vt:lpstr>2. Interaction</vt:lpstr>
      <vt:lpstr>Interaction - continued</vt:lpstr>
      <vt:lpstr>Interaction – Hierarchy principle</vt:lpstr>
      <vt:lpstr>Further considerations</vt:lpstr>
      <vt:lpstr>Takeaways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GE Ling</dc:creator>
  <cp:lastModifiedBy>Ge, Ling</cp:lastModifiedBy>
  <cp:revision>50</cp:revision>
  <dcterms:created xsi:type="dcterms:W3CDTF">2018-08-19T13:46:31Z</dcterms:created>
  <dcterms:modified xsi:type="dcterms:W3CDTF">2023-02-07T16:21:21Z</dcterms:modified>
</cp:coreProperties>
</file>